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70" r:id="rId7"/>
    <p:sldId id="282" r:id="rId8"/>
    <p:sldId id="283" r:id="rId9"/>
    <p:sldId id="260" r:id="rId10"/>
    <p:sldId id="284" r:id="rId11"/>
    <p:sldId id="269" r:id="rId12"/>
    <p:sldId id="272" r:id="rId13"/>
    <p:sldId id="289" r:id="rId14"/>
    <p:sldId id="264" r:id="rId15"/>
    <p:sldId id="265" r:id="rId16"/>
    <p:sldId id="274" r:id="rId17"/>
    <p:sldId id="262" r:id="rId18"/>
    <p:sldId id="273" r:id="rId19"/>
    <p:sldId id="287" r:id="rId20"/>
    <p:sldId id="304" r:id="rId21"/>
    <p:sldId id="302" r:id="rId22"/>
    <p:sldId id="303" r:id="rId23"/>
    <p:sldId id="288" r:id="rId24"/>
    <p:sldId id="285" r:id="rId25"/>
    <p:sldId id="286" r:id="rId26"/>
    <p:sldId id="266" r:id="rId27"/>
    <p:sldId id="267" r:id="rId28"/>
    <p:sldId id="268" r:id="rId29"/>
  </p:sldIdLst>
  <p:sldSz cx="12192000" cy="6858000"/>
  <p:notesSz cx="6858000" cy="91440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02"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showGuides="1">
      <p:cViewPr varScale="1">
        <p:scale>
          <a:sx n="74" d="100"/>
          <a:sy n="74" d="100"/>
        </p:scale>
        <p:origin x="-1092" y="-90"/>
      </p:cViewPr>
      <p:guideLst>
        <p:guide orient="horz" pos="2102"/>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3" Type="http://schemas.openxmlformats.org/officeDocument/2006/relationships/tags" Target="tags/tag78.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19.jpeg"/><Relationship Id="rId6" Type="http://schemas.openxmlformats.org/officeDocument/2006/relationships/image" Target="../media/image18.jpeg"/><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image" Target="../media/image3.png"/></Relationships>
</file>

<file path=ppt/slides/_rels/slide11.xml.rels><?xml version="1.0" encoding="UTF-8" standalone="yes"?>
<Relationships xmlns="http://schemas.openxmlformats.org/package/2006/relationships"><Relationship Id="rId9" Type="http://schemas.openxmlformats.org/officeDocument/2006/relationships/image" Target="../media/image21.png"/><Relationship Id="rId8" Type="http://schemas.openxmlformats.org/officeDocument/2006/relationships/image" Target="../media/image20.jpeg"/><Relationship Id="rId7" Type="http://schemas.openxmlformats.org/officeDocument/2006/relationships/tags" Target="../tags/tag54.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0" Type="http://schemas.openxmlformats.org/officeDocument/2006/relationships/slideLayout" Target="../slideLayouts/slideLayout7.xml"/><Relationship Id="rId1" Type="http://schemas.openxmlformats.org/officeDocument/2006/relationships/image" Target="../media/image3.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4.jpeg"/><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png"/><Relationship Id="rId1" Type="http://schemas.openxmlformats.org/officeDocument/2006/relationships/image" Target="../media/image5.png"/></Relationships>
</file>

<file path=ppt/slides/_rels/slide14.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image" Target="../media/image3.png"/></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png"/><Relationship Id="rId1" Type="http://schemas.openxmlformats.org/officeDocument/2006/relationships/image" Target="../media/image5.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3.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0.jpeg"/><Relationship Id="rId1"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png"/><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3.pn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5.jpeg"/><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image" Target="../media/image3.pn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png"/><Relationship Id="rId1" Type="http://schemas.openxmlformats.org/officeDocument/2006/relationships/image" Target="../media/image5.png"/></Relationships>
</file>

<file path=ppt/slides/_rels/slide24.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38.jpeg"/><Relationship Id="rId7" Type="http://schemas.openxmlformats.org/officeDocument/2006/relationships/tags" Target="../tags/tag68.xml"/><Relationship Id="rId6" Type="http://schemas.openxmlformats.org/officeDocument/2006/relationships/tags" Target="../tags/tag67.xml"/><Relationship Id="rId5" Type="http://schemas.openxmlformats.org/officeDocument/2006/relationships/tags" Target="../tags/tag66.xml"/><Relationship Id="rId4" Type="http://schemas.openxmlformats.org/officeDocument/2006/relationships/tags" Target="../tags/tag65.xml"/><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png"/><Relationship Id="rId1" Type="http://schemas.openxmlformats.org/officeDocument/2006/relationships/image" Target="../media/image5.png"/></Relationships>
</file>

<file path=ppt/slides/_rels/slide26.xml.rels><?xml version="1.0" encoding="UTF-8" standalone="yes"?>
<Relationships xmlns="http://schemas.openxmlformats.org/package/2006/relationships"><Relationship Id="rId9" Type="http://schemas.openxmlformats.org/officeDocument/2006/relationships/tags" Target="../tags/tag76.xml"/><Relationship Id="rId8" Type="http://schemas.openxmlformats.org/officeDocument/2006/relationships/tags" Target="../tags/tag75.xml"/><Relationship Id="rId7" Type="http://schemas.openxmlformats.org/officeDocument/2006/relationships/tags" Target="../tags/tag74.xml"/><Relationship Id="rId6" Type="http://schemas.openxmlformats.org/officeDocument/2006/relationships/tags" Target="../tags/tag73.xml"/><Relationship Id="rId5" Type="http://schemas.openxmlformats.org/officeDocument/2006/relationships/tags" Target="../tags/tag72.xml"/><Relationship Id="rId4" Type="http://schemas.openxmlformats.org/officeDocument/2006/relationships/tags" Target="../tags/tag71.xml"/><Relationship Id="rId3" Type="http://schemas.openxmlformats.org/officeDocument/2006/relationships/tags" Target="../tags/tag70.xml"/><Relationship Id="rId2" Type="http://schemas.openxmlformats.org/officeDocument/2006/relationships/tags" Target="../tags/tag69.xml"/><Relationship Id="rId12" Type="http://schemas.openxmlformats.org/officeDocument/2006/relationships/slideLayout" Target="../slideLayouts/slideLayout7.xml"/><Relationship Id="rId11" Type="http://schemas.openxmlformats.org/officeDocument/2006/relationships/image" Target="../media/image39.png"/><Relationship Id="rId10" Type="http://schemas.openxmlformats.org/officeDocument/2006/relationships/tags" Target="../tags/tag77.xml"/><Relationship Id="rId1"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png"/><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9" Type="http://schemas.openxmlformats.org/officeDocument/2006/relationships/tags" Target="../tags/tag12.xml"/><Relationship Id="rId8" Type="http://schemas.openxmlformats.org/officeDocument/2006/relationships/tags" Target="../tags/tag11.xml"/><Relationship Id="rId7" Type="http://schemas.openxmlformats.org/officeDocument/2006/relationships/tags" Target="../tags/tag10.xml"/><Relationship Id="rId6" Type="http://schemas.openxmlformats.org/officeDocument/2006/relationships/tags" Target="../tags/tag9.xml"/><Relationship Id="rId5" Type="http://schemas.openxmlformats.org/officeDocument/2006/relationships/tags" Target="../tags/tag8.xml"/><Relationship Id="rId4" Type="http://schemas.openxmlformats.org/officeDocument/2006/relationships/tags" Target="../tags/tag7.xml"/><Relationship Id="rId3" Type="http://schemas.openxmlformats.org/officeDocument/2006/relationships/tags" Target="../tags/tag6.xml"/><Relationship Id="rId2" Type="http://schemas.openxmlformats.org/officeDocument/2006/relationships/tags" Target="../tags/tag5.xml"/><Relationship Id="rId12" Type="http://schemas.openxmlformats.org/officeDocument/2006/relationships/slideLayout" Target="../slideLayouts/slideLayout7.xml"/><Relationship Id="rId11" Type="http://schemas.openxmlformats.org/officeDocument/2006/relationships/image" Target="../media/image9.jpeg"/><Relationship Id="rId10" Type="http://schemas.openxmlformats.org/officeDocument/2006/relationships/image" Target="../media/image8.jpeg"/><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9" Type="http://schemas.openxmlformats.org/officeDocument/2006/relationships/tags" Target="../tags/tag20.xml"/><Relationship Id="rId8" Type="http://schemas.openxmlformats.org/officeDocument/2006/relationships/tags" Target="../tags/tag19.xml"/><Relationship Id="rId7" Type="http://schemas.openxmlformats.org/officeDocument/2006/relationships/tags" Target="../tags/tag18.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tags" Target="../tags/tag15.xml"/><Relationship Id="rId3" Type="http://schemas.openxmlformats.org/officeDocument/2006/relationships/tags" Target="../tags/tag14.xml"/><Relationship Id="rId2" Type="http://schemas.openxmlformats.org/officeDocument/2006/relationships/tags" Target="../tags/tag13.xml"/><Relationship Id="rId12" Type="http://schemas.openxmlformats.org/officeDocument/2006/relationships/slideLayout" Target="../slideLayouts/slideLayout7.xml"/><Relationship Id="rId11" Type="http://schemas.openxmlformats.org/officeDocument/2006/relationships/image" Target="../media/image11.jpeg"/><Relationship Id="rId10" Type="http://schemas.openxmlformats.org/officeDocument/2006/relationships/image" Target="../media/image10.jpeg"/><Relationship Id="rId1" Type="http://schemas.openxmlformats.org/officeDocument/2006/relationships/image" Target="../media/image3.png"/></Relationships>
</file>

<file path=ppt/slides/_rels/slide7.xml.rels><?xml version="1.0" encoding="UTF-8" standalone="yes"?>
<Relationships xmlns="http://schemas.openxmlformats.org/package/2006/relationships"><Relationship Id="rId9" Type="http://schemas.openxmlformats.org/officeDocument/2006/relationships/tags" Target="../tags/tag28.xml"/><Relationship Id="rId8" Type="http://schemas.openxmlformats.org/officeDocument/2006/relationships/tags" Target="../tags/tag27.xml"/><Relationship Id="rId7" Type="http://schemas.openxmlformats.org/officeDocument/2006/relationships/tags" Target="../tags/tag26.xml"/><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2" Type="http://schemas.openxmlformats.org/officeDocument/2006/relationships/slideLayout" Target="../slideLayouts/slideLayout7.xml"/><Relationship Id="rId11" Type="http://schemas.openxmlformats.org/officeDocument/2006/relationships/image" Target="../media/image13.jpeg"/><Relationship Id="rId10" Type="http://schemas.openxmlformats.org/officeDocument/2006/relationships/image" Target="../media/image12.jpeg"/><Relationship Id="rId1" Type="http://schemas.openxmlformats.org/officeDocument/2006/relationships/image" Target="../media/image3.png"/></Relationships>
</file>

<file path=ppt/slides/_rels/slide8.xml.rels><?xml version="1.0" encoding="UTF-8" standalone="yes"?>
<Relationships xmlns="http://schemas.openxmlformats.org/package/2006/relationships"><Relationship Id="rId9" Type="http://schemas.openxmlformats.org/officeDocument/2006/relationships/tags" Target="../tags/tag36.xml"/><Relationship Id="rId8" Type="http://schemas.openxmlformats.org/officeDocument/2006/relationships/tags" Target="../tags/tag35.xml"/><Relationship Id="rId7" Type="http://schemas.openxmlformats.org/officeDocument/2006/relationships/tags" Target="../tags/tag34.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3" Type="http://schemas.openxmlformats.org/officeDocument/2006/relationships/tags" Target="../tags/tag30.xml"/><Relationship Id="rId2" Type="http://schemas.openxmlformats.org/officeDocument/2006/relationships/tags" Target="../tags/tag29.xml"/><Relationship Id="rId12" Type="http://schemas.openxmlformats.org/officeDocument/2006/relationships/slideLayout" Target="../slideLayouts/slideLayout7.xml"/><Relationship Id="rId11" Type="http://schemas.openxmlformats.org/officeDocument/2006/relationships/image" Target="../media/image15.jpeg"/><Relationship Id="rId10" Type="http://schemas.openxmlformats.org/officeDocument/2006/relationships/image" Target="../media/image14.jpeg"/><Relationship Id="rId1" Type="http://schemas.openxmlformats.org/officeDocument/2006/relationships/image" Target="../media/image3.png"/></Relationships>
</file>

<file path=ppt/slides/_rels/slide9.xml.rels><?xml version="1.0" encoding="UTF-8" standalone="yes"?>
<Relationships xmlns="http://schemas.openxmlformats.org/package/2006/relationships"><Relationship Id="rId9" Type="http://schemas.openxmlformats.org/officeDocument/2006/relationships/tags" Target="../tags/tag44.xml"/><Relationship Id="rId8" Type="http://schemas.openxmlformats.org/officeDocument/2006/relationships/tags" Target="../tags/tag43.xml"/><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2" Type="http://schemas.openxmlformats.org/officeDocument/2006/relationships/slideLayout" Target="../slideLayouts/slideLayout7.xml"/><Relationship Id="rId11" Type="http://schemas.openxmlformats.org/officeDocument/2006/relationships/image" Target="../media/image17.jpeg"/><Relationship Id="rId10" Type="http://schemas.openxmlformats.org/officeDocument/2006/relationships/image" Target="../media/image16.jpeg"/><Relationship Id="rId1"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100000"/>
          </a:blip>
          <a:srcRect/>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2821851" y="3763421"/>
            <a:ext cx="3000375" cy="771525"/>
          </a:xfrm>
          <a:prstGeom prst="rect">
            <a:avLst/>
          </a:prstGeom>
        </p:spPr>
      </p:pic>
      <p:pic>
        <p:nvPicPr>
          <p:cNvPr id="3" name="Picture 3"/>
          <p:cNvPicPr>
            <a:picLocks noChangeAspect="1"/>
          </p:cNvPicPr>
          <p:nvPr/>
        </p:nvPicPr>
        <p:blipFill>
          <a:blip r:embed="rId2"/>
          <a:srcRect/>
          <a:stretch>
            <a:fillRect/>
          </a:stretch>
        </p:blipFill>
        <p:spPr>
          <a:xfrm>
            <a:off x="6369775" y="3763421"/>
            <a:ext cx="3000375" cy="771525"/>
          </a:xfrm>
          <a:prstGeom prst="rect">
            <a:avLst/>
          </a:prstGeom>
        </p:spPr>
      </p:pic>
      <p:sp>
        <p:nvSpPr>
          <p:cNvPr id="4" name="TextBox 4"/>
          <p:cNvSpPr txBox="1"/>
          <p:nvPr/>
        </p:nvSpPr>
        <p:spPr>
          <a:xfrm>
            <a:off x="1816850" y="1451610"/>
            <a:ext cx="8558300" cy="1977390"/>
          </a:xfrm>
          <a:prstGeom prst="rect">
            <a:avLst/>
          </a:prstGeom>
        </p:spPr>
        <p:txBody>
          <a:bodyPr vert="horz" wrap="square" lIns="91440" tIns="45720" rIns="91440" bIns="45720" rtlCol="0" anchor="b" anchorCtr="1">
            <a:normAutofit/>
          </a:bodyPr>
          <a:lstStyle/>
          <a:p>
            <a:pPr algn="ctr">
              <a:lnSpc>
                <a:spcPct val="120000"/>
              </a:lnSpc>
            </a:pPr>
            <a:r>
              <a:rPr lang="en-US" sz="4500" b="1">
                <a:solidFill>
                  <a:srgbClr val="002357">
                    <a:alpha val="100000"/>
                  </a:srgbClr>
                </a:solidFill>
                <a:latin typeface="微软雅黑" panose="020B0503020204020204" charset="-122"/>
                <a:ea typeface="微软雅黑" panose="020B0503020204020204" charset="-122"/>
                <a:cs typeface="微软雅黑" panose="020B0503020204020204" charset="-122"/>
              </a:rPr>
              <a:t>大肠肛门病分会</a:t>
            </a:r>
            <a:endParaRPr lang="en-US" sz="4500" b="1">
              <a:solidFill>
                <a:srgbClr val="002357">
                  <a:alpha val="100000"/>
                </a:srgbClr>
              </a:solidFill>
              <a:latin typeface="微软雅黑" panose="020B0503020204020204" charset="-122"/>
              <a:ea typeface="微软雅黑" panose="020B0503020204020204" charset="-122"/>
              <a:cs typeface="微软雅黑" panose="020B0503020204020204" charset="-122"/>
            </a:endParaRPr>
          </a:p>
          <a:p>
            <a:pPr algn="ctr">
              <a:lnSpc>
                <a:spcPct val="120000"/>
              </a:lnSpc>
            </a:pPr>
            <a:r>
              <a:rPr lang="en-US" sz="4500" b="1">
                <a:solidFill>
                  <a:srgbClr val="002357">
                    <a:alpha val="100000"/>
                  </a:srgbClr>
                </a:solidFill>
                <a:latin typeface="微软雅黑" panose="020B0503020204020204" charset="-122"/>
                <a:ea typeface="微软雅黑" panose="020B0503020204020204" charset="-122"/>
                <a:cs typeface="微软雅黑" panose="020B0503020204020204" charset="-122"/>
              </a:rPr>
              <a:t>2024年</a:t>
            </a:r>
            <a:r>
              <a:rPr lang="zh-CN" altLang="en-US" sz="4500" b="1">
                <a:solidFill>
                  <a:srgbClr val="002357">
                    <a:alpha val="100000"/>
                  </a:srgbClr>
                </a:solidFill>
                <a:latin typeface="微软雅黑" panose="020B0503020204020204" charset="-122"/>
                <a:ea typeface="微软雅黑" panose="020B0503020204020204" charset="-122"/>
                <a:cs typeface="微软雅黑" panose="020B0503020204020204" charset="-122"/>
              </a:rPr>
              <a:t>工作</a:t>
            </a:r>
            <a:r>
              <a:rPr lang="en-US" sz="4500" b="1">
                <a:solidFill>
                  <a:srgbClr val="002357">
                    <a:alpha val="100000"/>
                  </a:srgbClr>
                </a:solidFill>
                <a:latin typeface="微软雅黑" panose="020B0503020204020204" charset="-122"/>
                <a:ea typeface="微软雅黑" panose="020B0503020204020204" charset="-122"/>
                <a:cs typeface="微软雅黑" panose="020B0503020204020204" charset="-122"/>
              </a:rPr>
              <a:t>总结及2025年计划</a:t>
            </a:r>
            <a:endParaRPr lang="en-US" sz="4500" b="1">
              <a:solidFill>
                <a:srgbClr val="002357">
                  <a:alpha val="100000"/>
                </a:srgbClr>
              </a:solidFill>
              <a:latin typeface="微软雅黑" panose="020B0503020204020204" charset="-122"/>
              <a:ea typeface="微软雅黑" panose="020B0503020204020204" charset="-122"/>
              <a:cs typeface="微软雅黑" panose="020B0503020204020204" charset="-122"/>
            </a:endParaRPr>
          </a:p>
        </p:txBody>
      </p:sp>
      <p:sp>
        <p:nvSpPr>
          <p:cNvPr id="5" name="AutoShape 5"/>
          <p:cNvSpPr/>
          <p:nvPr/>
        </p:nvSpPr>
        <p:spPr>
          <a:xfrm>
            <a:off x="3225875" y="3932154"/>
            <a:ext cx="2192325" cy="434059"/>
          </a:xfrm>
          <a:prstGeom prst="rect">
            <a:avLst/>
          </a:prstGeom>
          <a:noFill/>
        </p:spPr>
        <p:txBody>
          <a:bodyPr vert="horz" wrap="square" lIns="66008" tIns="33052" rIns="66008" bIns="33052" rtlCol="0" anchor="ctr" anchorCtr="1">
            <a:noAutofit/>
          </a:bodyPr>
          <a:lstStyle/>
          <a:p>
            <a:pPr algn="ctr">
              <a:lnSpc>
                <a:spcPct val="120000"/>
              </a:lnSpc>
              <a:defRPr/>
            </a:pPr>
            <a:r>
              <a:rPr lang="en-US" sz="1800">
                <a:solidFill>
                  <a:schemeClr val="accent1">
                    <a:alpha val="100000"/>
                  </a:schemeClr>
                </a:solidFill>
                <a:latin typeface="微软雅黑" panose="020B0503020204020204" charset="-122"/>
                <a:ea typeface="微软雅黑" panose="020B0503020204020204" charset="-122"/>
                <a:cs typeface="微软雅黑" panose="020B0503020204020204" charset="-122"/>
              </a:rPr>
              <a:t>何剑平</a:t>
            </a:r>
            <a:r>
              <a:rPr lang="zh-CN" altLang="en-US" sz="1800">
                <a:solidFill>
                  <a:schemeClr val="accent1">
                    <a:alpha val="100000"/>
                  </a:schemeClr>
                </a:solidFill>
                <a:latin typeface="微软雅黑" panose="020B0503020204020204" charset="-122"/>
                <a:ea typeface="微软雅黑" panose="020B0503020204020204" charset="-122"/>
                <a:cs typeface="微软雅黑" panose="020B0503020204020204" charset="-122"/>
              </a:rPr>
              <a:t>、韩鲁</a:t>
            </a:r>
            <a:r>
              <a:rPr lang="zh-CN" altLang="en-US" sz="1800">
                <a:solidFill>
                  <a:schemeClr val="accent1">
                    <a:alpha val="100000"/>
                  </a:schemeClr>
                </a:solidFill>
                <a:latin typeface="微软雅黑" panose="020B0503020204020204" charset="-122"/>
                <a:ea typeface="微软雅黑" panose="020B0503020204020204" charset="-122"/>
                <a:cs typeface="微软雅黑" panose="020B0503020204020204" charset="-122"/>
              </a:rPr>
              <a:t>浙</a:t>
            </a:r>
            <a:endParaRPr lang="zh-CN" altLang="en-US" sz="1800">
              <a:solidFill>
                <a:schemeClr val="accent1">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6" name="AutoShape 6"/>
          <p:cNvSpPr/>
          <p:nvPr/>
        </p:nvSpPr>
        <p:spPr>
          <a:xfrm>
            <a:off x="6831390" y="3939606"/>
            <a:ext cx="2077143" cy="419156"/>
          </a:xfrm>
          <a:prstGeom prst="rect">
            <a:avLst/>
          </a:prstGeom>
          <a:noFill/>
        </p:spPr>
        <p:txBody>
          <a:bodyPr vert="horz" wrap="square" lIns="66008" tIns="33052" rIns="66008" bIns="33052" rtlCol="0" anchor="ctr" anchorCtr="1">
            <a:normAutofit/>
          </a:bodyPr>
          <a:lstStyle/>
          <a:p>
            <a:pPr algn="ctr">
              <a:lnSpc>
                <a:spcPct val="120000"/>
              </a:lnSpc>
              <a:defRPr/>
            </a:pPr>
            <a:r>
              <a:rPr lang="en-US" sz="1800">
                <a:solidFill>
                  <a:schemeClr val="accent1">
                    <a:alpha val="100000"/>
                  </a:schemeClr>
                </a:solidFill>
                <a:latin typeface="微软雅黑" panose="020B0503020204020204" charset="-122"/>
                <a:ea typeface="微软雅黑" panose="020B0503020204020204" charset="-122"/>
                <a:cs typeface="微软雅黑" panose="020B0503020204020204" charset="-122"/>
              </a:rPr>
              <a:t>2025-01-10</a:t>
            </a:r>
            <a:endParaRPr lang="en-US" sz="1100"/>
          </a:p>
        </p:txBody>
      </p:sp>
      <p:sp>
        <p:nvSpPr>
          <p:cNvPr id="7" name="AutoShape 7"/>
          <p:cNvSpPr/>
          <p:nvPr/>
        </p:nvSpPr>
        <p:spPr>
          <a:xfrm>
            <a:off x="9364826" y="469219"/>
            <a:ext cx="2473866" cy="508573"/>
          </a:xfrm>
          <a:prstGeom prst="rect">
            <a:avLst/>
          </a:prstGeom>
          <a:noFill/>
        </p:spPr>
        <p:txBody>
          <a:bodyPr vert="horz" wrap="square" lIns="66008" tIns="33052" rIns="66008" bIns="33052" rtlCol="0" anchor="t" anchorCtr="0">
            <a:noAutofit/>
          </a:bodyPr>
          <a:lstStyle/>
          <a:p>
            <a:pPr algn="r">
              <a:lnSpc>
                <a:spcPct val="100000"/>
              </a:lnSpc>
              <a:spcBef>
                <a:spcPts val="375"/>
              </a:spcBef>
              <a:defRPr/>
            </a:pPr>
            <a:r>
              <a:rPr lang="en-US" sz="1200">
                <a:solidFill>
                  <a:srgbClr val="8CA3C4">
                    <a:alpha val="100000"/>
                  </a:srgbClr>
                </a:solidFill>
                <a:latin typeface="微软雅黑" panose="020B0503020204020204" charset="-122"/>
                <a:ea typeface="微软雅黑" panose="020B0503020204020204" charset="-122"/>
                <a:cs typeface="微软雅黑" panose="020B0503020204020204" charset="-122"/>
              </a:rPr>
              <a:t>REPORTING</a:t>
            </a:r>
            <a:endParaRPr lang="en-US" sz="1100"/>
          </a:p>
        </p:txBody>
      </p:sp>
      <p:sp>
        <p:nvSpPr>
          <p:cNvPr id="8" name="AutoShape 8"/>
          <p:cNvSpPr/>
          <p:nvPr/>
        </p:nvSpPr>
        <p:spPr>
          <a:xfrm>
            <a:off x="352425" y="469219"/>
            <a:ext cx="5497697" cy="419156"/>
          </a:xfrm>
          <a:prstGeom prst="rect">
            <a:avLst/>
          </a:prstGeom>
          <a:noFill/>
        </p:spPr>
        <p:txBody>
          <a:bodyPr vert="horz" wrap="square" lIns="66008" tIns="33052" rIns="66008" bIns="33052" rtlCol="0" anchor="t" anchorCtr="0">
            <a:noAutofit/>
          </a:bodyPr>
          <a:lstStyle/>
          <a:p>
            <a:pPr algn="l">
              <a:defRPr/>
            </a:pPr>
            <a:r>
              <a:rPr lang="en-US" sz="1200">
                <a:solidFill>
                  <a:srgbClr val="8CA3C4">
                    <a:alpha val="100000"/>
                  </a:srgbClr>
                </a:solidFill>
                <a:latin typeface="微软雅黑" panose="020B0503020204020204" charset="-122"/>
                <a:ea typeface="微软雅黑" panose="020B0503020204020204" charset="-122"/>
                <a:cs typeface="微软雅黑" panose="020B0503020204020204" charset="-122"/>
              </a:rPr>
              <a:t>https://wenku.baidu.com</a:t>
            </a:r>
            <a:endParaRPr lang="en-US" sz="11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100000"/>
          </a:blip>
          <a:srcRect/>
          <a:stretch>
            <a:fillRect/>
          </a:stretch>
        </a:blipFill>
        <a:effectLst/>
      </p:bgPr>
    </p:bg>
    <p:spTree>
      <p:nvGrpSpPr>
        <p:cNvPr id="1" name=""/>
        <p:cNvGrpSpPr/>
        <p:nvPr/>
      </p:nvGrpSpPr>
      <p:grpSpPr>
        <a:xfrm>
          <a:off x="0" y="0"/>
          <a:ext cx="0" cy="0"/>
          <a:chOff x="0" y="0"/>
          <a:chExt cx="0" cy="0"/>
        </a:xfrm>
      </p:grpSpPr>
      <p:sp>
        <p:nvSpPr>
          <p:cNvPr id="3" name="TextBox 3"/>
          <p:cNvSpPr txBox="1"/>
          <p:nvPr/>
        </p:nvSpPr>
        <p:spPr>
          <a:xfrm>
            <a:off x="476023" y="265328"/>
            <a:ext cx="11239500" cy="914400"/>
          </a:xfrm>
          <a:prstGeom prst="rect">
            <a:avLst/>
          </a:prstGeom>
        </p:spPr>
        <p:txBody>
          <a:bodyPr vert="horz" wrap="square" lIns="123825" tIns="123825" rIns="57150" bIns="123825" rtlCol="0" anchor="t" anchorCtr="0">
            <a:spAutoFit/>
          </a:bodyPr>
          <a:lstStyle/>
          <a:p>
            <a:pPr>
              <a:lnSpc>
                <a:spcPct val="140000"/>
              </a:lnSpc>
            </a:pPr>
            <a:r>
              <a:rPr lang="en-US" sz="3000" b="1">
                <a:solidFill>
                  <a:schemeClr val="dk2">
                    <a:alpha val="100000"/>
                  </a:schemeClr>
                </a:solidFill>
                <a:latin typeface="微软雅黑" panose="020B0503020204020204" charset="-122"/>
                <a:ea typeface="微软雅黑" panose="020B0503020204020204" charset="-122"/>
                <a:cs typeface="微软雅黑" panose="020B0503020204020204" charset="-122"/>
              </a:rPr>
              <a:t>肛肠分会科普走基层活动</a:t>
            </a:r>
            <a:endParaRPr lang="en-US" sz="3000" b="1">
              <a:solidFill>
                <a:schemeClr val="dk2">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9" name="TextBox 9"/>
          <p:cNvSpPr txBox="1"/>
          <p:nvPr>
            <p:custDataLst>
              <p:tags r:id="rId2"/>
            </p:custDataLst>
          </p:nvPr>
        </p:nvSpPr>
        <p:spPr>
          <a:xfrm>
            <a:off x="360609" y="2177709"/>
            <a:ext cx="3905833" cy="1143173"/>
          </a:xfrm>
          <a:prstGeom prst="rect">
            <a:avLst/>
          </a:prstGeom>
        </p:spPr>
        <p:txBody>
          <a:bodyPr vert="horz" wrap="square" lIns="114300" tIns="57150" rIns="114300" bIns="57150" rtlCol="0" anchor="t" anchorCtr="0">
            <a:normAutofit/>
          </a:bodyPr>
          <a:lstStyle/>
          <a:p>
            <a:pPr algn="r">
              <a:lnSpc>
                <a:spcPct val="140000"/>
              </a:lnSpc>
            </a:pPr>
            <a:r>
              <a:rPr lang="en-US" sz="1500">
                <a:solidFill>
                  <a:schemeClr val="dk1">
                    <a:alpha val="100000"/>
                  </a:schemeClr>
                </a:solidFill>
                <a:latin typeface="微软雅黑" panose="020B0503020204020204" charset="-122"/>
                <a:ea typeface="微软雅黑" panose="020B0503020204020204" charset="-122"/>
                <a:cs typeface="微软雅黑" panose="020B0503020204020204" charset="-122"/>
              </a:rPr>
              <a:t>活动得到了中山日报、茂名日报等媒体的报道，产生了一定的社会影响力，有助于促进会的发展和壮大。</a:t>
            </a:r>
            <a:endParaRPr lang="en-US" sz="1500">
              <a:solidFill>
                <a:schemeClr val="dk1">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10" name="TextBox 10"/>
          <p:cNvSpPr txBox="1"/>
          <p:nvPr>
            <p:custDataLst>
              <p:tags r:id="rId3"/>
            </p:custDataLst>
          </p:nvPr>
        </p:nvSpPr>
        <p:spPr>
          <a:xfrm>
            <a:off x="381197" y="1600201"/>
            <a:ext cx="3905833" cy="502799"/>
          </a:xfrm>
          <a:prstGeom prst="rect">
            <a:avLst/>
          </a:prstGeom>
        </p:spPr>
        <p:txBody>
          <a:bodyPr vert="horz" wrap="square" lIns="114300" tIns="57150" rIns="114300" bIns="57150" rtlCol="0" anchor="ctr" anchorCtr="0">
            <a:noAutofit/>
          </a:bodyPr>
          <a:lstStyle/>
          <a:p>
            <a:pPr algn="r">
              <a:lnSpc>
                <a:spcPct val="120000"/>
              </a:lnSpc>
            </a:pPr>
            <a:r>
              <a:rPr lang="en-US" sz="2100" b="1">
                <a:solidFill>
                  <a:schemeClr val="accent1">
                    <a:alpha val="100000"/>
                  </a:schemeClr>
                </a:solidFill>
                <a:latin typeface="微软雅黑" panose="020B0503020204020204" charset="-122"/>
                <a:ea typeface="微软雅黑" panose="020B0503020204020204" charset="-122"/>
                <a:cs typeface="微软雅黑" panose="020B0503020204020204" charset="-122"/>
              </a:rPr>
              <a:t>媒体报道</a:t>
            </a:r>
            <a:endParaRPr lang="en-US" sz="2100" b="1">
              <a:solidFill>
                <a:schemeClr val="accent1">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11" name="AutoShape 11"/>
          <p:cNvSpPr/>
          <p:nvPr>
            <p:custDataLst>
              <p:tags r:id="rId4"/>
            </p:custDataLst>
          </p:nvPr>
        </p:nvSpPr>
        <p:spPr>
          <a:xfrm>
            <a:off x="4364358" y="1629875"/>
            <a:ext cx="682752" cy="682752"/>
          </a:xfrm>
          <a:prstGeom prst="ellipse">
            <a:avLst/>
          </a:prstGeom>
          <a:noFill/>
          <a:ln w="19050">
            <a:solidFill>
              <a:schemeClr val="accent1">
                <a:alpha val="100000"/>
              </a:schemeClr>
            </a:solidFill>
            <a:prstDash val="solid"/>
          </a:ln>
        </p:spPr>
      </p:sp>
      <p:sp>
        <p:nvSpPr>
          <p:cNvPr id="12" name="TextBox 12"/>
          <p:cNvSpPr txBox="1"/>
          <p:nvPr>
            <p:custDataLst>
              <p:tags r:id="rId5"/>
            </p:custDataLst>
          </p:nvPr>
        </p:nvSpPr>
        <p:spPr>
          <a:xfrm>
            <a:off x="4170154" y="1741064"/>
            <a:ext cx="1059180" cy="460375"/>
          </a:xfrm>
          <a:prstGeom prst="rect">
            <a:avLst/>
          </a:prstGeom>
        </p:spPr>
        <p:txBody>
          <a:bodyPr vert="horz" wrap="square" lIns="91440" tIns="45720" rIns="91440" bIns="45720" rtlCol="0" anchor="ctr" anchorCtr="1">
            <a:spAutoFit/>
          </a:bodyPr>
          <a:lstStyle/>
          <a:p>
            <a:pPr>
              <a:lnSpc>
                <a:spcPct val="100000"/>
              </a:lnSpc>
              <a:spcBef>
                <a:spcPts val="375"/>
              </a:spcBef>
            </a:pPr>
            <a:r>
              <a:rPr lang="en-US" sz="2400">
                <a:solidFill>
                  <a:schemeClr val="accent1">
                    <a:alpha val="100000"/>
                  </a:schemeClr>
                </a:solidFill>
                <a:latin typeface="微软雅黑" panose="020B0503020204020204" charset="-122"/>
                <a:ea typeface="微软雅黑" panose="020B0503020204020204" charset="-122"/>
                <a:cs typeface="微软雅黑" panose="020B0503020204020204" charset="-122"/>
              </a:rPr>
              <a:t>03</a:t>
            </a:r>
            <a:endParaRPr lang="en-US" sz="2400">
              <a:solidFill>
                <a:schemeClr val="accent1">
                  <a:alpha val="100000"/>
                </a:schemeClr>
              </a:solidFill>
              <a:latin typeface="微软雅黑" panose="020B0503020204020204" charset="-122"/>
              <a:ea typeface="微软雅黑" panose="020B0503020204020204" charset="-122"/>
              <a:cs typeface="微软雅黑" panose="020B0503020204020204" charset="-122"/>
            </a:endParaRPr>
          </a:p>
        </p:txBody>
      </p:sp>
      <p:pic>
        <p:nvPicPr>
          <p:cNvPr id="20" name="图片 19" descr="中山日报"/>
          <p:cNvPicPr>
            <a:picLocks noChangeAspect="1"/>
          </p:cNvPicPr>
          <p:nvPr/>
        </p:nvPicPr>
        <p:blipFill>
          <a:blip r:embed="rId6"/>
          <a:stretch>
            <a:fillRect/>
          </a:stretch>
        </p:blipFill>
        <p:spPr>
          <a:xfrm>
            <a:off x="5144770" y="457200"/>
            <a:ext cx="3368675" cy="5625465"/>
          </a:xfrm>
          <a:prstGeom prst="rect">
            <a:avLst/>
          </a:prstGeom>
        </p:spPr>
      </p:pic>
      <p:pic>
        <p:nvPicPr>
          <p:cNvPr id="21" name="图片 20" descr="茂名站"/>
          <p:cNvPicPr>
            <a:picLocks noChangeAspect="1"/>
          </p:cNvPicPr>
          <p:nvPr/>
        </p:nvPicPr>
        <p:blipFill>
          <a:blip r:embed="rId7"/>
          <a:srcRect t="9963" b="5593"/>
          <a:stretch>
            <a:fillRect/>
          </a:stretch>
        </p:blipFill>
        <p:spPr>
          <a:xfrm>
            <a:off x="8610600" y="381000"/>
            <a:ext cx="3166110" cy="57912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100000"/>
          </a:blip>
          <a:srcRect/>
          <a:stretch>
            <a:fillRect/>
          </a:stretch>
        </a:blipFill>
        <a:effectLst/>
      </p:bgPr>
    </p:bg>
    <p:spTree>
      <p:nvGrpSpPr>
        <p:cNvPr id="1" name=""/>
        <p:cNvGrpSpPr/>
        <p:nvPr/>
      </p:nvGrpSpPr>
      <p:grpSpPr>
        <a:xfrm>
          <a:off x="0" y="0"/>
          <a:ext cx="0" cy="0"/>
          <a:chOff x="0" y="0"/>
          <a:chExt cx="0" cy="0"/>
        </a:xfrm>
      </p:grpSpPr>
      <p:sp>
        <p:nvSpPr>
          <p:cNvPr id="2" name="AutoShape 2"/>
          <p:cNvSpPr/>
          <p:nvPr>
            <p:custDataLst>
              <p:tags r:id="rId2"/>
            </p:custDataLst>
          </p:nvPr>
        </p:nvSpPr>
        <p:spPr>
          <a:xfrm>
            <a:off x="751642" y="4006380"/>
            <a:ext cx="7813795" cy="1827334"/>
          </a:xfrm>
          <a:prstGeom prst="roundRect">
            <a:avLst>
              <a:gd name="adj" fmla="val 16667"/>
            </a:avLst>
          </a:prstGeom>
          <a:solidFill>
            <a:schemeClr val="lt2">
              <a:alpha val="80000"/>
            </a:schemeClr>
          </a:solidFill>
        </p:spPr>
      </p:sp>
      <p:sp>
        <p:nvSpPr>
          <p:cNvPr id="3" name="AutoShape 3"/>
          <p:cNvSpPr/>
          <p:nvPr>
            <p:custDataLst>
              <p:tags r:id="rId3"/>
            </p:custDataLst>
          </p:nvPr>
        </p:nvSpPr>
        <p:spPr>
          <a:xfrm>
            <a:off x="751642" y="1920540"/>
            <a:ext cx="7813795" cy="1827334"/>
          </a:xfrm>
          <a:prstGeom prst="roundRect">
            <a:avLst>
              <a:gd name="adj" fmla="val 16667"/>
            </a:avLst>
          </a:prstGeom>
          <a:solidFill>
            <a:schemeClr val="lt2">
              <a:alpha val="80000"/>
            </a:schemeClr>
          </a:solidFill>
        </p:spPr>
      </p:sp>
      <p:sp>
        <p:nvSpPr>
          <p:cNvPr id="5" name="TextBox 5"/>
          <p:cNvSpPr txBox="1"/>
          <p:nvPr>
            <p:custDataLst>
              <p:tags r:id="rId4"/>
            </p:custDataLst>
          </p:nvPr>
        </p:nvSpPr>
        <p:spPr>
          <a:xfrm>
            <a:off x="914374" y="2057404"/>
            <a:ext cx="6238875" cy="637972"/>
          </a:xfrm>
          <a:prstGeom prst="rect">
            <a:avLst/>
          </a:prstGeom>
        </p:spPr>
        <p:txBody>
          <a:bodyPr vert="horz" wrap="square" lIns="123825" tIns="123825" rIns="57150" bIns="123825" rtlCol="0" anchor="ctr" anchorCtr="0">
            <a:noAutofit/>
          </a:bodyPr>
          <a:lstStyle/>
          <a:p>
            <a:pPr>
              <a:lnSpc>
                <a:spcPct val="120000"/>
              </a:lnSpc>
            </a:pPr>
            <a:r>
              <a:rPr lang="en-US" sz="2400" b="1">
                <a:solidFill>
                  <a:schemeClr val="accent1">
                    <a:alpha val="100000"/>
                  </a:schemeClr>
                </a:solidFill>
                <a:latin typeface="微软雅黑" panose="020B0503020204020204" charset="-122"/>
                <a:ea typeface="微软雅黑" panose="020B0503020204020204" charset="-122"/>
                <a:cs typeface="微软雅黑" panose="020B0503020204020204" charset="-122"/>
              </a:rPr>
              <a:t>抖音粉丝</a:t>
            </a:r>
            <a:endParaRPr lang="en-US" sz="2400" b="1">
              <a:solidFill>
                <a:schemeClr val="accent1">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6" name="TextBox 6"/>
          <p:cNvSpPr txBox="1"/>
          <p:nvPr>
            <p:custDataLst>
              <p:tags r:id="rId5"/>
            </p:custDataLst>
          </p:nvPr>
        </p:nvSpPr>
        <p:spPr>
          <a:xfrm>
            <a:off x="1030579" y="2610429"/>
            <a:ext cx="6238875" cy="950067"/>
          </a:xfrm>
          <a:prstGeom prst="rect">
            <a:avLst/>
          </a:prstGeom>
        </p:spPr>
        <p:txBody>
          <a:bodyPr vert="horz" wrap="square" lIns="123825" tIns="123825" rIns="57150" bIns="123825" rtlCol="0" anchor="t" anchorCtr="0">
            <a:noAutofit/>
          </a:bodyPr>
          <a:lstStyle/>
          <a:p>
            <a:pPr>
              <a:lnSpc>
                <a:spcPct val="140000"/>
              </a:lnSpc>
            </a:pPr>
            <a:r>
              <a:rPr lang="en-US" sz="1500">
                <a:solidFill>
                  <a:schemeClr val="dk1">
                    <a:alpha val="100000"/>
                  </a:schemeClr>
                </a:solidFill>
                <a:latin typeface="微软雅黑" panose="020B0503020204020204" charset="-122"/>
                <a:ea typeface="微软雅黑" panose="020B0503020204020204" charset="-122"/>
                <a:cs typeface="微软雅黑" panose="020B0503020204020204" charset="-122"/>
              </a:rPr>
              <a:t>副主任委员孙锋教授和史浩教授分别拥有170余万和90余万抖音粉丝，表明分会在新媒体领域具有较强的影响力。</a:t>
            </a:r>
            <a:endParaRPr lang="en-US" sz="1500">
              <a:solidFill>
                <a:schemeClr val="dk1">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7" name="TextBox 7"/>
          <p:cNvSpPr txBox="1"/>
          <p:nvPr>
            <p:custDataLst>
              <p:tags r:id="rId6"/>
            </p:custDataLst>
          </p:nvPr>
        </p:nvSpPr>
        <p:spPr>
          <a:xfrm>
            <a:off x="1030579" y="4183053"/>
            <a:ext cx="6238875" cy="637972"/>
          </a:xfrm>
          <a:prstGeom prst="rect">
            <a:avLst/>
          </a:prstGeom>
        </p:spPr>
        <p:txBody>
          <a:bodyPr vert="horz" wrap="square" lIns="123825" tIns="123825" rIns="57150" bIns="123825" rtlCol="0" anchor="ctr" anchorCtr="0">
            <a:noAutofit/>
          </a:bodyPr>
          <a:lstStyle/>
          <a:p>
            <a:pPr>
              <a:lnSpc>
                <a:spcPct val="120000"/>
              </a:lnSpc>
            </a:pPr>
            <a:r>
              <a:rPr lang="en-US" sz="2400" b="1">
                <a:solidFill>
                  <a:schemeClr val="accent1">
                    <a:alpha val="100000"/>
                  </a:schemeClr>
                </a:solidFill>
                <a:latin typeface="微软雅黑" panose="020B0503020204020204" charset="-122"/>
                <a:ea typeface="微软雅黑" panose="020B0503020204020204" charset="-122"/>
                <a:cs typeface="微软雅黑" panose="020B0503020204020204" charset="-122"/>
              </a:rPr>
              <a:t>新媒体平台</a:t>
            </a:r>
            <a:endParaRPr lang="en-US" sz="2400" b="1">
              <a:solidFill>
                <a:schemeClr val="accent1">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8" name="TextBox 8"/>
          <p:cNvSpPr txBox="1"/>
          <p:nvPr>
            <p:custDataLst>
              <p:tags r:id="rId7"/>
            </p:custDataLst>
          </p:nvPr>
        </p:nvSpPr>
        <p:spPr>
          <a:xfrm>
            <a:off x="1030579" y="4712439"/>
            <a:ext cx="6238875" cy="936429"/>
          </a:xfrm>
          <a:prstGeom prst="rect">
            <a:avLst/>
          </a:prstGeom>
        </p:spPr>
        <p:txBody>
          <a:bodyPr vert="horz" wrap="square" lIns="123825" tIns="123825" rIns="57150" bIns="123825" rtlCol="0" anchor="t" anchorCtr="0">
            <a:noAutofit/>
          </a:bodyPr>
          <a:lstStyle/>
          <a:p>
            <a:pPr>
              <a:lnSpc>
                <a:spcPct val="140000"/>
              </a:lnSpc>
            </a:pPr>
            <a:r>
              <a:rPr lang="en-US" sz="1500">
                <a:solidFill>
                  <a:schemeClr val="dk1">
                    <a:alpha val="100000"/>
                  </a:schemeClr>
                </a:solidFill>
                <a:latin typeface="微软雅黑" panose="020B0503020204020204" charset="-122"/>
                <a:ea typeface="微软雅黑" panose="020B0503020204020204" charset="-122"/>
                <a:cs typeface="微软雅黑" panose="020B0503020204020204" charset="-122"/>
              </a:rPr>
              <a:t>李胜龙主任、韩鲁浙教授和胡海涛教授等通过抖音、小红书等平台进行科普工作，进一步扩大了分会的传播范围。</a:t>
            </a:r>
            <a:endParaRPr lang="en-US" sz="1500">
              <a:solidFill>
                <a:schemeClr val="dk1">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9" name="TextBox 9"/>
          <p:cNvSpPr txBox="1"/>
          <p:nvPr/>
        </p:nvSpPr>
        <p:spPr>
          <a:xfrm>
            <a:off x="476023" y="265328"/>
            <a:ext cx="11239500" cy="914400"/>
          </a:xfrm>
          <a:prstGeom prst="rect">
            <a:avLst/>
          </a:prstGeom>
        </p:spPr>
        <p:txBody>
          <a:bodyPr vert="horz" wrap="square" lIns="123825" tIns="123825" rIns="57150" bIns="123825" rtlCol="0" anchor="t" anchorCtr="0">
            <a:spAutoFit/>
          </a:bodyPr>
          <a:lstStyle/>
          <a:p>
            <a:pPr>
              <a:lnSpc>
                <a:spcPct val="140000"/>
              </a:lnSpc>
            </a:pPr>
            <a:r>
              <a:rPr lang="en-US" sz="3000" b="1">
                <a:solidFill>
                  <a:schemeClr val="dk2">
                    <a:alpha val="100000"/>
                  </a:schemeClr>
                </a:solidFill>
                <a:latin typeface="微软雅黑" panose="020B0503020204020204" charset="-122"/>
                <a:ea typeface="微软雅黑" panose="020B0503020204020204" charset="-122"/>
                <a:cs typeface="微软雅黑" panose="020B0503020204020204" charset="-122"/>
              </a:rPr>
              <a:t>分会成员积极通过新媒体进行科普活动</a:t>
            </a:r>
            <a:endParaRPr lang="en-US" sz="3000" b="1">
              <a:solidFill>
                <a:schemeClr val="dk2">
                  <a:alpha val="100000"/>
                </a:schemeClr>
              </a:solidFill>
              <a:latin typeface="微软雅黑" panose="020B0503020204020204" charset="-122"/>
              <a:ea typeface="微软雅黑" panose="020B0503020204020204" charset="-122"/>
              <a:cs typeface="微软雅黑" panose="020B0503020204020204" charset="-122"/>
            </a:endParaRPr>
          </a:p>
        </p:txBody>
      </p:sp>
      <p:pic>
        <p:nvPicPr>
          <p:cNvPr id="10" name="图片 9" descr="史浩"/>
          <p:cNvPicPr>
            <a:picLocks noChangeAspect="1"/>
          </p:cNvPicPr>
          <p:nvPr/>
        </p:nvPicPr>
        <p:blipFill>
          <a:blip r:embed="rId8"/>
          <a:srcRect t="13333" b="18889"/>
          <a:stretch>
            <a:fillRect/>
          </a:stretch>
        </p:blipFill>
        <p:spPr>
          <a:xfrm>
            <a:off x="7543800" y="457200"/>
            <a:ext cx="3166110" cy="4648200"/>
          </a:xfrm>
          <a:prstGeom prst="rect">
            <a:avLst/>
          </a:prstGeom>
        </p:spPr>
      </p:pic>
      <p:pic>
        <p:nvPicPr>
          <p:cNvPr id="23" name="图片 23" descr="IMG_9434"/>
          <p:cNvPicPr>
            <a:picLocks noChangeAspect="1"/>
          </p:cNvPicPr>
          <p:nvPr/>
        </p:nvPicPr>
        <p:blipFill>
          <a:blip r:embed="rId9"/>
          <a:srcRect l="-1522" t="1145" r="1522" b="18847"/>
          <a:stretch>
            <a:fillRect/>
          </a:stretch>
        </p:blipFill>
        <p:spPr>
          <a:xfrm>
            <a:off x="7848600" y="1981200"/>
            <a:ext cx="4087495" cy="4572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100000"/>
          </a:blip>
          <a:srcRect/>
          <a:stretch>
            <a:fillRect/>
          </a:stretch>
        </a:blipFill>
        <a:effectLst/>
      </p:bgPr>
    </p:bg>
    <p:spTree>
      <p:nvGrpSpPr>
        <p:cNvPr id="1" name=""/>
        <p:cNvGrpSpPr/>
        <p:nvPr/>
      </p:nvGrpSpPr>
      <p:grpSpPr>
        <a:xfrm>
          <a:off x="0" y="0"/>
          <a:ext cx="0" cy="0"/>
          <a:chOff x="0" y="0"/>
          <a:chExt cx="0" cy="0"/>
        </a:xfrm>
      </p:grpSpPr>
      <p:sp>
        <p:nvSpPr>
          <p:cNvPr id="9" name="TextBox 9"/>
          <p:cNvSpPr txBox="1"/>
          <p:nvPr/>
        </p:nvSpPr>
        <p:spPr>
          <a:xfrm>
            <a:off x="476023" y="265328"/>
            <a:ext cx="11239500" cy="893445"/>
          </a:xfrm>
          <a:prstGeom prst="rect">
            <a:avLst/>
          </a:prstGeom>
        </p:spPr>
        <p:txBody>
          <a:bodyPr vert="horz" wrap="square" lIns="123825" tIns="123825" rIns="57150" bIns="123825" rtlCol="0" anchor="t" anchorCtr="0">
            <a:spAutoFit/>
          </a:bodyPr>
          <a:lstStyle/>
          <a:p>
            <a:pPr>
              <a:lnSpc>
                <a:spcPct val="140000"/>
              </a:lnSpc>
            </a:pPr>
            <a:r>
              <a:rPr lang="en-US" sz="3000" b="1">
                <a:solidFill>
                  <a:schemeClr val="dk2">
                    <a:alpha val="100000"/>
                  </a:schemeClr>
                </a:solidFill>
                <a:latin typeface="微软雅黑" panose="020B0503020204020204" charset="-122"/>
                <a:ea typeface="微软雅黑" panose="020B0503020204020204" charset="-122"/>
                <a:cs typeface="微软雅黑" panose="020B0503020204020204" charset="-122"/>
              </a:rPr>
              <a:t>分会成员积极</a:t>
            </a:r>
            <a:r>
              <a:rPr lang="zh-CN" altLang="en-US" sz="3000" b="1">
                <a:solidFill>
                  <a:schemeClr val="dk2">
                    <a:alpha val="100000"/>
                  </a:schemeClr>
                </a:solidFill>
                <a:latin typeface="微软雅黑" panose="020B0503020204020204" charset="-122"/>
                <a:ea typeface="微软雅黑" panose="020B0503020204020204" charset="-122"/>
                <a:cs typeface="微软雅黑" panose="020B0503020204020204" charset="-122"/>
              </a:rPr>
              <a:t>参加</a:t>
            </a:r>
            <a:r>
              <a:rPr lang="en-US" sz="3000" b="1">
                <a:solidFill>
                  <a:schemeClr val="dk2">
                    <a:alpha val="100000"/>
                  </a:schemeClr>
                </a:solidFill>
                <a:latin typeface="微软雅黑" panose="020B0503020204020204" charset="-122"/>
                <a:ea typeface="微软雅黑" panose="020B0503020204020204" charset="-122"/>
                <a:cs typeface="微软雅黑" panose="020B0503020204020204" charset="-122"/>
              </a:rPr>
              <a:t>科普</a:t>
            </a:r>
            <a:r>
              <a:rPr lang="zh-CN" altLang="en-US" sz="3000" b="1">
                <a:solidFill>
                  <a:schemeClr val="dk2">
                    <a:alpha val="100000"/>
                  </a:schemeClr>
                </a:solidFill>
                <a:latin typeface="微软雅黑" panose="020B0503020204020204" charset="-122"/>
                <a:ea typeface="微软雅黑" panose="020B0503020204020204" charset="-122"/>
                <a:cs typeface="微软雅黑" panose="020B0503020204020204" charset="-122"/>
              </a:rPr>
              <a:t>月</a:t>
            </a:r>
            <a:r>
              <a:rPr lang="en-US" sz="3000" b="1">
                <a:solidFill>
                  <a:schemeClr val="dk2">
                    <a:alpha val="100000"/>
                  </a:schemeClr>
                </a:solidFill>
                <a:latin typeface="微软雅黑" panose="020B0503020204020204" charset="-122"/>
                <a:ea typeface="微软雅黑" panose="020B0503020204020204" charset="-122"/>
                <a:cs typeface="微软雅黑" panose="020B0503020204020204" charset="-122"/>
              </a:rPr>
              <a:t>活动</a:t>
            </a:r>
            <a:endParaRPr lang="en-US" sz="3000" b="1">
              <a:solidFill>
                <a:schemeClr val="dk2">
                  <a:alpha val="100000"/>
                </a:schemeClr>
              </a:solidFill>
              <a:latin typeface="微软雅黑" panose="020B0503020204020204" charset="-122"/>
              <a:ea typeface="微软雅黑" panose="020B0503020204020204" charset="-122"/>
              <a:cs typeface="微软雅黑" panose="020B0503020204020204" charset="-122"/>
            </a:endParaRPr>
          </a:p>
        </p:txBody>
      </p:sp>
      <p:pic>
        <p:nvPicPr>
          <p:cNvPr id="29" name="图片 29" descr="参加广东省科普月活动剪影-1"/>
          <p:cNvPicPr>
            <a:picLocks noChangeAspect="1"/>
          </p:cNvPicPr>
          <p:nvPr/>
        </p:nvPicPr>
        <p:blipFill>
          <a:blip r:embed="rId2"/>
          <a:stretch>
            <a:fillRect/>
          </a:stretch>
        </p:blipFill>
        <p:spPr>
          <a:xfrm>
            <a:off x="8458200" y="2487295"/>
            <a:ext cx="3436620" cy="3803650"/>
          </a:xfrm>
          <a:prstGeom prst="rect">
            <a:avLst/>
          </a:prstGeom>
        </p:spPr>
      </p:pic>
      <p:pic>
        <p:nvPicPr>
          <p:cNvPr id="4" name="图片 3" descr="DSC02748-已增强-降噪"/>
          <p:cNvPicPr>
            <a:picLocks noChangeAspect="1"/>
          </p:cNvPicPr>
          <p:nvPr/>
        </p:nvPicPr>
        <p:blipFill>
          <a:blip r:embed="rId3"/>
          <a:stretch>
            <a:fillRect/>
          </a:stretch>
        </p:blipFill>
        <p:spPr>
          <a:xfrm>
            <a:off x="685800" y="1143000"/>
            <a:ext cx="3642360" cy="3225165"/>
          </a:xfrm>
          <a:prstGeom prst="rect">
            <a:avLst/>
          </a:prstGeom>
        </p:spPr>
      </p:pic>
      <p:pic>
        <p:nvPicPr>
          <p:cNvPr id="11" name="图片 10" descr="DSC03157-已增强-降噪"/>
          <p:cNvPicPr>
            <a:picLocks noChangeAspect="1"/>
          </p:cNvPicPr>
          <p:nvPr/>
        </p:nvPicPr>
        <p:blipFill>
          <a:blip r:embed="rId4"/>
          <a:stretch>
            <a:fillRect/>
          </a:stretch>
        </p:blipFill>
        <p:spPr>
          <a:xfrm>
            <a:off x="4993005" y="1432560"/>
            <a:ext cx="3235325" cy="407035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100000"/>
          </a:blip>
          <a:srcRect/>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951046" y="1709087"/>
            <a:ext cx="1114425" cy="1095375"/>
          </a:xfrm>
          <a:prstGeom prst="rect">
            <a:avLst/>
          </a:prstGeom>
        </p:spPr>
      </p:pic>
      <p:sp>
        <p:nvSpPr>
          <p:cNvPr id="3" name="TextBox 3"/>
          <p:cNvSpPr txBox="1"/>
          <p:nvPr/>
        </p:nvSpPr>
        <p:spPr>
          <a:xfrm>
            <a:off x="516863" y="1852371"/>
            <a:ext cx="1982792" cy="808807"/>
          </a:xfrm>
          <a:prstGeom prst="rect">
            <a:avLst/>
          </a:prstGeom>
        </p:spPr>
        <p:txBody>
          <a:bodyPr vert="horz" wrap="square" lIns="91440" tIns="45720" rIns="91440" bIns="45720" rtlCol="0" anchor="ctr" anchorCtr="1">
            <a:noAutofit/>
          </a:bodyPr>
          <a:lstStyle/>
          <a:p>
            <a:pPr algn="ctr">
              <a:lnSpc>
                <a:spcPct val="90000"/>
              </a:lnSpc>
            </a:pPr>
            <a:r>
              <a:rPr lang="en-US" sz="3000">
                <a:solidFill>
                  <a:srgbClr val="002357">
                    <a:alpha val="100000"/>
                  </a:srgbClr>
                </a:solidFill>
                <a:latin typeface="微软雅黑" panose="020B0503020204020204" charset="-122"/>
                <a:ea typeface="微软雅黑" panose="020B0503020204020204" charset="-122"/>
                <a:cs typeface="微软雅黑" panose="020B0503020204020204" charset="-122"/>
              </a:rPr>
              <a:t>02</a:t>
            </a:r>
            <a:endParaRPr lang="en-US" sz="3000">
              <a:solidFill>
                <a:srgbClr val="002357">
                  <a:alpha val="100000"/>
                </a:srgbClr>
              </a:solidFill>
              <a:latin typeface="微软雅黑" panose="020B0503020204020204" charset="-122"/>
              <a:ea typeface="微软雅黑" panose="020B0503020204020204" charset="-122"/>
              <a:cs typeface="微软雅黑" panose="020B0503020204020204" charset="-122"/>
            </a:endParaRPr>
          </a:p>
        </p:txBody>
      </p:sp>
      <p:sp>
        <p:nvSpPr>
          <p:cNvPr id="4" name="TextBox 4"/>
          <p:cNvSpPr txBox="1"/>
          <p:nvPr/>
        </p:nvSpPr>
        <p:spPr>
          <a:xfrm>
            <a:off x="936962" y="3220473"/>
            <a:ext cx="8246472" cy="2305804"/>
          </a:xfrm>
          <a:prstGeom prst="rect">
            <a:avLst/>
          </a:prstGeom>
        </p:spPr>
        <p:txBody>
          <a:bodyPr vert="horz" wrap="square" lIns="114300" tIns="57150" rIns="114300" bIns="57150" rtlCol="0" anchor="t" anchorCtr="0">
            <a:normAutofit/>
          </a:bodyPr>
          <a:lstStyle/>
          <a:p>
            <a:pPr algn="l">
              <a:lnSpc>
                <a:spcPct val="120000"/>
              </a:lnSpc>
            </a:pPr>
            <a:r>
              <a:rPr lang="en-US" sz="4500" b="1">
                <a:solidFill>
                  <a:srgbClr val="002357">
                    <a:alpha val="100000"/>
                  </a:srgbClr>
                </a:solidFill>
                <a:latin typeface="微软雅黑" panose="020B0503020204020204" charset="-122"/>
                <a:ea typeface="微软雅黑" panose="020B0503020204020204" charset="-122"/>
                <a:cs typeface="微软雅黑" panose="020B0503020204020204" charset="-122"/>
              </a:rPr>
              <a:t>组织建设发展情况</a:t>
            </a:r>
            <a:endParaRPr lang="en-US" sz="4500" b="1">
              <a:solidFill>
                <a:srgbClr val="002357">
                  <a:alpha val="100000"/>
                </a:srgbClr>
              </a:solidFill>
              <a:latin typeface="微软雅黑" panose="020B0503020204020204" charset="-122"/>
              <a:ea typeface="微软雅黑" panose="020B0503020204020204" charset="-122"/>
              <a:cs typeface="微软雅黑" panose="020B0503020204020204" charset="-122"/>
            </a:endParaRPr>
          </a:p>
        </p:txBody>
      </p:sp>
      <p:sp>
        <p:nvSpPr>
          <p:cNvPr id="5" name="AutoShape 5"/>
          <p:cNvSpPr/>
          <p:nvPr/>
        </p:nvSpPr>
        <p:spPr>
          <a:xfrm>
            <a:off x="9364826" y="469219"/>
            <a:ext cx="2473866" cy="508573"/>
          </a:xfrm>
          <a:prstGeom prst="rect">
            <a:avLst/>
          </a:prstGeom>
          <a:noFill/>
        </p:spPr>
        <p:txBody>
          <a:bodyPr vert="horz" wrap="square" lIns="66008" tIns="33052" rIns="66008" bIns="33052" rtlCol="0" anchor="t" anchorCtr="0">
            <a:noAutofit/>
          </a:bodyPr>
          <a:lstStyle/>
          <a:p>
            <a:pPr algn="r">
              <a:lnSpc>
                <a:spcPct val="100000"/>
              </a:lnSpc>
              <a:spcBef>
                <a:spcPts val="375"/>
              </a:spcBef>
              <a:defRPr/>
            </a:pPr>
            <a:r>
              <a:rPr lang="en-US" sz="1200">
                <a:solidFill>
                  <a:srgbClr val="8CA3C4">
                    <a:alpha val="100000"/>
                  </a:srgbClr>
                </a:solidFill>
                <a:latin typeface="微软雅黑" panose="020B0503020204020204" charset="-122"/>
                <a:ea typeface="微软雅黑" panose="020B0503020204020204" charset="-122"/>
                <a:cs typeface="微软雅黑" panose="020B0503020204020204" charset="-122"/>
              </a:rPr>
              <a:t>REPORTING</a:t>
            </a:r>
            <a:endParaRPr lang="en-US" sz="1100"/>
          </a:p>
        </p:txBody>
      </p:sp>
      <p:sp>
        <p:nvSpPr>
          <p:cNvPr id="6" name="AutoShape 6"/>
          <p:cNvSpPr/>
          <p:nvPr/>
        </p:nvSpPr>
        <p:spPr>
          <a:xfrm>
            <a:off x="352425" y="469219"/>
            <a:ext cx="5497697" cy="419156"/>
          </a:xfrm>
          <a:prstGeom prst="rect">
            <a:avLst/>
          </a:prstGeom>
          <a:noFill/>
        </p:spPr>
        <p:txBody>
          <a:bodyPr vert="horz" wrap="square" lIns="66008" tIns="33052" rIns="66008" bIns="33052" rtlCol="0" anchor="t" anchorCtr="0">
            <a:noAutofit/>
          </a:bodyPr>
          <a:lstStyle/>
          <a:p>
            <a:pPr algn="l">
              <a:defRPr/>
            </a:pPr>
            <a:r>
              <a:rPr lang="en-US" sz="1200">
                <a:solidFill>
                  <a:srgbClr val="8CA3C4">
                    <a:alpha val="100000"/>
                  </a:srgbClr>
                </a:solidFill>
                <a:latin typeface="微软雅黑" panose="020B0503020204020204" charset="-122"/>
                <a:ea typeface="微软雅黑" panose="020B0503020204020204" charset="-122"/>
                <a:cs typeface="微软雅黑" panose="020B0503020204020204" charset="-122"/>
              </a:rPr>
              <a:t>https://wenku.baidu.com</a:t>
            </a:r>
            <a:endParaRPr lang="en-US" sz="11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100000"/>
          </a:blip>
          <a:srcRect/>
          <a:stretch>
            <a:fillRect/>
          </a:stretch>
        </a:blipFill>
        <a:effectLst/>
      </p:bgPr>
    </p:bg>
    <p:spTree>
      <p:nvGrpSpPr>
        <p:cNvPr id="1" name=""/>
        <p:cNvGrpSpPr/>
        <p:nvPr/>
      </p:nvGrpSpPr>
      <p:grpSpPr>
        <a:xfrm>
          <a:off x="0" y="0"/>
          <a:ext cx="0" cy="0"/>
          <a:chOff x="0" y="0"/>
          <a:chExt cx="0" cy="0"/>
        </a:xfrm>
      </p:grpSpPr>
      <p:sp>
        <p:nvSpPr>
          <p:cNvPr id="2" name="TextBox 2"/>
          <p:cNvSpPr txBox="1"/>
          <p:nvPr>
            <p:custDataLst>
              <p:tags r:id="rId2"/>
            </p:custDataLst>
          </p:nvPr>
        </p:nvSpPr>
        <p:spPr>
          <a:xfrm>
            <a:off x="3398086" y="1465676"/>
            <a:ext cx="7269983" cy="709812"/>
          </a:xfrm>
          <a:prstGeom prst="rect">
            <a:avLst/>
          </a:prstGeom>
        </p:spPr>
        <p:txBody>
          <a:bodyPr vert="horz" wrap="square" lIns="123825" tIns="123825" rIns="57150" bIns="123825" rtlCol="0" anchor="t" anchorCtr="0">
            <a:noAutofit/>
          </a:bodyPr>
          <a:lstStyle/>
          <a:p>
            <a:pPr>
              <a:lnSpc>
                <a:spcPct val="120000"/>
              </a:lnSpc>
            </a:pPr>
            <a:r>
              <a:rPr lang="en-US" sz="2400" b="1">
                <a:solidFill>
                  <a:schemeClr val="accent1">
                    <a:alpha val="100000"/>
                  </a:schemeClr>
                </a:solidFill>
                <a:latin typeface="微软雅黑" panose="020B0503020204020204" charset="-122"/>
                <a:ea typeface="微软雅黑" panose="020B0503020204020204" charset="-122"/>
                <a:cs typeface="微软雅黑" panose="020B0503020204020204" charset="-122"/>
              </a:rPr>
              <a:t>委员人数</a:t>
            </a:r>
            <a:endParaRPr lang="en-US" sz="2400" b="1">
              <a:solidFill>
                <a:schemeClr val="accent1">
                  <a:alpha val="100000"/>
                </a:schemeClr>
              </a:solidFill>
              <a:latin typeface="微软雅黑" panose="020B0503020204020204" charset="-122"/>
              <a:ea typeface="微软雅黑" panose="020B0503020204020204" charset="-122"/>
              <a:cs typeface="微软雅黑" panose="020B0503020204020204" charset="-122"/>
            </a:endParaRPr>
          </a:p>
        </p:txBody>
      </p:sp>
      <p:cxnSp>
        <p:nvCxnSpPr>
          <p:cNvPr id="3" name="Connector 3"/>
          <p:cNvCxnSpPr/>
          <p:nvPr/>
        </p:nvCxnSpPr>
        <p:spPr>
          <a:xfrm>
            <a:off x="1197254" y="5988003"/>
            <a:ext cx="10998321" cy="0"/>
          </a:xfrm>
          <a:prstGeom prst="line">
            <a:avLst/>
          </a:prstGeom>
          <a:ln w="14288">
            <a:solidFill>
              <a:schemeClr val="accent1"/>
            </a:solidFill>
            <a:prstDash val="dash"/>
            <a:headEnd type="none"/>
            <a:tailEnd type="none"/>
          </a:ln>
        </p:spPr>
        <p:style>
          <a:lnRef idx="0">
            <a:schemeClr val="accent1"/>
          </a:lnRef>
          <a:fillRef idx="1">
            <a:schemeClr val="accent1"/>
          </a:fillRef>
          <a:effectRef idx="0">
            <a:schemeClr val="accent1"/>
          </a:effectRef>
          <a:fontRef idx="minor">
            <a:schemeClr val="lt1"/>
          </a:fontRef>
        </p:style>
      </p:cxnSp>
      <p:sp>
        <p:nvSpPr>
          <p:cNvPr id="4" name="TextBox 4"/>
          <p:cNvSpPr txBox="1"/>
          <p:nvPr>
            <p:custDataLst>
              <p:tags r:id="rId3"/>
            </p:custDataLst>
          </p:nvPr>
        </p:nvSpPr>
        <p:spPr>
          <a:xfrm>
            <a:off x="3398086" y="2037829"/>
            <a:ext cx="7269983" cy="1121503"/>
          </a:xfrm>
          <a:prstGeom prst="rect">
            <a:avLst/>
          </a:prstGeom>
        </p:spPr>
        <p:txBody>
          <a:bodyPr vert="horz" wrap="square" lIns="123825" tIns="123825" rIns="57150" bIns="123825" rtlCol="0" anchor="t" anchorCtr="0">
            <a:noAutofit/>
          </a:bodyPr>
          <a:lstStyle/>
          <a:p>
            <a:pPr>
              <a:lnSpc>
                <a:spcPct val="140000"/>
              </a:lnSpc>
            </a:pPr>
            <a:r>
              <a:rPr lang="en-US" sz="1500">
                <a:solidFill>
                  <a:schemeClr val="dk1">
                    <a:alpha val="100000"/>
                  </a:schemeClr>
                </a:solidFill>
                <a:latin typeface="微软雅黑" panose="020B0503020204020204" charset="-122"/>
                <a:ea typeface="微软雅黑" panose="020B0503020204020204" charset="-122"/>
                <a:cs typeface="微软雅黑" panose="020B0503020204020204" charset="-122"/>
              </a:rPr>
              <a:t>今年5月广东省健康科普促进会大肠肛门病分会进行了委员增补活动，共增补委员119人，现共有委员382人。</a:t>
            </a:r>
            <a:endParaRPr lang="en-US" sz="1500">
              <a:solidFill>
                <a:schemeClr val="dk1">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5" name="TextBox 5"/>
          <p:cNvSpPr txBox="1"/>
          <p:nvPr>
            <p:custDataLst>
              <p:tags r:id="rId4"/>
            </p:custDataLst>
          </p:nvPr>
        </p:nvSpPr>
        <p:spPr>
          <a:xfrm>
            <a:off x="1183473" y="3916309"/>
            <a:ext cx="7271710" cy="709812"/>
          </a:xfrm>
          <a:prstGeom prst="rect">
            <a:avLst/>
          </a:prstGeom>
        </p:spPr>
        <p:txBody>
          <a:bodyPr vert="horz" wrap="square" lIns="123825" tIns="123825" rIns="57150" bIns="123825" rtlCol="0" anchor="b" anchorCtr="0">
            <a:noAutofit/>
          </a:bodyPr>
          <a:lstStyle/>
          <a:p>
            <a:pPr>
              <a:lnSpc>
                <a:spcPct val="120000"/>
              </a:lnSpc>
            </a:pPr>
            <a:r>
              <a:rPr lang="zh-CN" altLang="en-US" sz="2400" b="1">
                <a:solidFill>
                  <a:schemeClr val="accent1">
                    <a:alpha val="100000"/>
                  </a:schemeClr>
                </a:solidFill>
                <a:latin typeface="微软雅黑" panose="020B0503020204020204" charset="-122"/>
                <a:ea typeface="微软雅黑" panose="020B0503020204020204" charset="-122"/>
                <a:cs typeface="微软雅黑" panose="020B0503020204020204" charset="-122"/>
              </a:rPr>
              <a:t>人数分布</a:t>
            </a:r>
            <a:endParaRPr lang="zh-CN" altLang="en-US" sz="2400" b="1">
              <a:solidFill>
                <a:schemeClr val="accent1">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6" name="TextBox 6"/>
          <p:cNvSpPr txBox="1"/>
          <p:nvPr>
            <p:custDataLst>
              <p:tags r:id="rId5"/>
            </p:custDataLst>
          </p:nvPr>
        </p:nvSpPr>
        <p:spPr>
          <a:xfrm>
            <a:off x="1183473" y="4501300"/>
            <a:ext cx="7271710" cy="1121503"/>
          </a:xfrm>
          <a:prstGeom prst="rect">
            <a:avLst/>
          </a:prstGeom>
        </p:spPr>
        <p:txBody>
          <a:bodyPr vert="horz" wrap="square" lIns="123825" tIns="123825" rIns="57150" bIns="123825" rtlCol="0" anchor="t" anchorCtr="0">
            <a:noAutofit/>
          </a:bodyPr>
          <a:lstStyle/>
          <a:p>
            <a:pPr>
              <a:lnSpc>
                <a:spcPct val="140000"/>
              </a:lnSpc>
            </a:pPr>
            <a:r>
              <a:rPr lang="en-US" sz="1500">
                <a:solidFill>
                  <a:schemeClr val="dk1">
                    <a:alpha val="100000"/>
                  </a:schemeClr>
                </a:solidFill>
                <a:latin typeface="微软雅黑" panose="020B0503020204020204" charset="-122"/>
                <a:ea typeface="微软雅黑" panose="020B0503020204020204" charset="-122"/>
                <a:cs typeface="微软雅黑" panose="020B0503020204020204" charset="-122"/>
              </a:rPr>
              <a:t>顾问5人，主任委员1人，副主任委员21人，常委89人，委员266人。辐射到全省众多城市，以及省外和企业。</a:t>
            </a:r>
            <a:endParaRPr lang="en-US" sz="1500">
              <a:solidFill>
                <a:schemeClr val="dk1">
                  <a:alpha val="100000"/>
                </a:schemeClr>
              </a:solidFill>
              <a:latin typeface="微软雅黑" panose="020B0503020204020204" charset="-122"/>
              <a:ea typeface="微软雅黑" panose="020B0503020204020204" charset="-122"/>
              <a:cs typeface="微软雅黑" panose="020B0503020204020204" charset="-122"/>
            </a:endParaRPr>
          </a:p>
        </p:txBody>
      </p:sp>
      <p:cxnSp>
        <p:nvCxnSpPr>
          <p:cNvPr id="7" name="Connector 7"/>
          <p:cNvCxnSpPr/>
          <p:nvPr>
            <p:custDataLst>
              <p:tags r:id="rId6"/>
            </p:custDataLst>
          </p:nvPr>
        </p:nvCxnSpPr>
        <p:spPr>
          <a:xfrm>
            <a:off x="3410923" y="3314442"/>
            <a:ext cx="8024243" cy="0"/>
          </a:xfrm>
          <a:prstGeom prst="line">
            <a:avLst/>
          </a:prstGeom>
          <a:ln w="14288">
            <a:solidFill>
              <a:schemeClr val="accent1"/>
            </a:solidFill>
            <a:prstDash val="dash"/>
            <a:headEnd type="none"/>
            <a:tailEnd type="none"/>
          </a:ln>
        </p:spPr>
        <p:style>
          <a:lnRef idx="0">
            <a:schemeClr val="accent1"/>
          </a:lnRef>
          <a:fillRef idx="1">
            <a:schemeClr val="accent1"/>
          </a:fillRef>
          <a:effectRef idx="0">
            <a:schemeClr val="accent1"/>
          </a:effectRef>
          <a:fontRef idx="minor">
            <a:schemeClr val="lt1"/>
          </a:fontRef>
        </p:style>
      </p:cxnSp>
      <p:sp>
        <p:nvSpPr>
          <p:cNvPr id="8" name="TextBox 8"/>
          <p:cNvSpPr txBox="1"/>
          <p:nvPr/>
        </p:nvSpPr>
        <p:spPr>
          <a:xfrm>
            <a:off x="476023" y="265328"/>
            <a:ext cx="11239500" cy="914400"/>
          </a:xfrm>
          <a:prstGeom prst="rect">
            <a:avLst/>
          </a:prstGeom>
        </p:spPr>
        <p:txBody>
          <a:bodyPr vert="horz" wrap="square" lIns="123825" tIns="123825" rIns="57150" bIns="123825" rtlCol="0" anchor="ctr" anchorCtr="0">
            <a:noAutofit/>
          </a:bodyPr>
          <a:lstStyle/>
          <a:p>
            <a:pPr>
              <a:lnSpc>
                <a:spcPct val="140000"/>
              </a:lnSpc>
            </a:pPr>
            <a:r>
              <a:rPr lang="en-US" sz="3000" b="1">
                <a:solidFill>
                  <a:schemeClr val="dk2">
                    <a:alpha val="100000"/>
                  </a:schemeClr>
                </a:solidFill>
                <a:latin typeface="微软雅黑" panose="020B0503020204020204" charset="-122"/>
                <a:ea typeface="微软雅黑" panose="020B0503020204020204" charset="-122"/>
                <a:cs typeface="微软雅黑" panose="020B0503020204020204" charset="-122"/>
              </a:rPr>
              <a:t>组织建设发展情况</a:t>
            </a:r>
            <a:endParaRPr lang="en-US" sz="3000" b="1">
              <a:solidFill>
                <a:schemeClr val="dk2">
                  <a:alpha val="100000"/>
                </a:scheme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100000"/>
          </a:blip>
          <a:srcRect/>
          <a:stretch>
            <a:fillRect/>
          </a:stretch>
        </a:blipFill>
        <a:effectLst/>
      </p:bgPr>
    </p:bg>
    <p:spTree>
      <p:nvGrpSpPr>
        <p:cNvPr id="1" name=""/>
        <p:cNvGrpSpPr/>
        <p:nvPr/>
      </p:nvGrpSpPr>
      <p:grpSpPr>
        <a:xfrm>
          <a:off x="0" y="0"/>
          <a:ext cx="0" cy="0"/>
          <a:chOff x="0" y="0"/>
          <a:chExt cx="0" cy="0"/>
        </a:xfrm>
      </p:grpSpPr>
      <p:sp>
        <p:nvSpPr>
          <p:cNvPr id="2" name="TextBox 2"/>
          <p:cNvSpPr txBox="1"/>
          <p:nvPr>
            <p:custDataLst>
              <p:tags r:id="rId2"/>
            </p:custDataLst>
          </p:nvPr>
        </p:nvSpPr>
        <p:spPr>
          <a:xfrm>
            <a:off x="3002748" y="1312852"/>
            <a:ext cx="7804501" cy="762000"/>
          </a:xfrm>
          <a:prstGeom prst="rect">
            <a:avLst/>
          </a:prstGeom>
        </p:spPr>
        <p:txBody>
          <a:bodyPr vert="horz" wrap="square" lIns="123825" tIns="123825" rIns="57150" bIns="123825" rtlCol="0" anchor="t" anchorCtr="0">
            <a:noAutofit/>
          </a:bodyPr>
          <a:lstStyle/>
          <a:p>
            <a:pPr>
              <a:lnSpc>
                <a:spcPct val="120000"/>
              </a:lnSpc>
            </a:pPr>
            <a:r>
              <a:rPr lang="zh-CN" altLang="en-US" sz="2400" b="1">
                <a:solidFill>
                  <a:schemeClr val="accent1">
                    <a:alpha val="100000"/>
                  </a:schemeClr>
                </a:solidFill>
                <a:latin typeface="微软雅黑" panose="020B0503020204020204" charset="-122"/>
                <a:ea typeface="微软雅黑" panose="020B0503020204020204" charset="-122"/>
                <a:cs typeface="微软雅黑" panose="020B0503020204020204" charset="-122"/>
                <a:sym typeface="+mn-ea"/>
              </a:rPr>
              <a:t>地区</a:t>
            </a:r>
            <a:r>
              <a:rPr lang="en-US" sz="2400" b="1">
                <a:solidFill>
                  <a:schemeClr val="accent1">
                    <a:alpha val="100000"/>
                  </a:schemeClr>
                </a:solidFill>
                <a:latin typeface="微软雅黑" panose="020B0503020204020204" charset="-122"/>
                <a:ea typeface="微软雅黑" panose="020B0503020204020204" charset="-122"/>
                <a:cs typeface="微软雅黑" panose="020B0503020204020204" charset="-122"/>
              </a:rPr>
              <a:t>委员人数</a:t>
            </a:r>
            <a:r>
              <a:rPr lang="zh-CN" altLang="en-US" sz="2400" b="1">
                <a:solidFill>
                  <a:schemeClr val="accent1">
                    <a:alpha val="100000"/>
                  </a:schemeClr>
                </a:solidFill>
                <a:latin typeface="微软雅黑" panose="020B0503020204020204" charset="-122"/>
                <a:ea typeface="微软雅黑" panose="020B0503020204020204" charset="-122"/>
                <a:cs typeface="微软雅黑" panose="020B0503020204020204" charset="-122"/>
              </a:rPr>
              <a:t>分布</a:t>
            </a:r>
            <a:endParaRPr lang="zh-CN" altLang="en-US" sz="2400" b="1">
              <a:solidFill>
                <a:schemeClr val="accent1">
                  <a:alpha val="100000"/>
                </a:schemeClr>
              </a:solidFill>
              <a:latin typeface="微软雅黑" panose="020B0503020204020204" charset="-122"/>
              <a:ea typeface="微软雅黑" panose="020B0503020204020204" charset="-122"/>
              <a:cs typeface="微软雅黑" panose="020B0503020204020204" charset="-122"/>
            </a:endParaRPr>
          </a:p>
        </p:txBody>
      </p:sp>
      <p:cxnSp>
        <p:nvCxnSpPr>
          <p:cNvPr id="3" name="Connector 3"/>
          <p:cNvCxnSpPr/>
          <p:nvPr/>
        </p:nvCxnSpPr>
        <p:spPr>
          <a:xfrm>
            <a:off x="1197254" y="5988003"/>
            <a:ext cx="10998321" cy="0"/>
          </a:xfrm>
          <a:prstGeom prst="line">
            <a:avLst/>
          </a:prstGeom>
          <a:ln w="14288">
            <a:solidFill>
              <a:schemeClr val="accent1"/>
            </a:solidFill>
            <a:prstDash val="dash"/>
            <a:headEnd type="none"/>
            <a:tailEnd type="none"/>
          </a:ln>
        </p:spPr>
        <p:style>
          <a:lnRef idx="0">
            <a:schemeClr val="accent1"/>
          </a:lnRef>
          <a:fillRef idx="1">
            <a:schemeClr val="accent1"/>
          </a:fillRef>
          <a:effectRef idx="0">
            <a:schemeClr val="accent1"/>
          </a:effectRef>
          <a:fontRef idx="minor">
            <a:schemeClr val="lt1"/>
          </a:fontRef>
        </p:style>
      </p:cxnSp>
      <p:sp>
        <p:nvSpPr>
          <p:cNvPr id="4" name="TextBox 4"/>
          <p:cNvSpPr txBox="1"/>
          <p:nvPr>
            <p:custDataLst>
              <p:tags r:id="rId3"/>
            </p:custDataLst>
          </p:nvPr>
        </p:nvSpPr>
        <p:spPr>
          <a:xfrm>
            <a:off x="3002748" y="1927072"/>
            <a:ext cx="7804501" cy="1203960"/>
          </a:xfrm>
          <a:prstGeom prst="rect">
            <a:avLst/>
          </a:prstGeom>
        </p:spPr>
        <p:txBody>
          <a:bodyPr vert="horz" wrap="square" lIns="123825" tIns="123825" rIns="57150" bIns="123825" rtlCol="0" anchor="t" anchorCtr="0">
            <a:noAutofit/>
          </a:bodyPr>
          <a:lstStyle/>
          <a:p>
            <a:pPr>
              <a:lnSpc>
                <a:spcPct val="140000"/>
              </a:lnSpc>
            </a:pPr>
            <a:r>
              <a:rPr lang="en-US" sz="1500">
                <a:solidFill>
                  <a:schemeClr val="dk1">
                    <a:alpha val="100000"/>
                  </a:schemeClr>
                </a:solidFill>
                <a:latin typeface="微软雅黑" panose="020B0503020204020204" charset="-122"/>
                <a:ea typeface="微软雅黑" panose="020B0503020204020204" charset="-122"/>
                <a:cs typeface="微软雅黑" panose="020B0503020204020204" charset="-122"/>
              </a:rPr>
              <a:t>广州75人、深圳41人、东莞29人、佛山27人、茂名23人、湛江22人、汕头14人、中山13人、阳江12人、清远11人、珠海10人、江门9人、梅州8人、韶关8人、揭阳8人、河源7人、肇庆7人、惠州4人、云浮4人、潮州3、汕尾1人、省外24人、企业22人。</a:t>
            </a:r>
            <a:endParaRPr lang="en-US" sz="1500">
              <a:solidFill>
                <a:schemeClr val="dk1">
                  <a:alpha val="100000"/>
                </a:schemeClr>
              </a:solidFill>
              <a:latin typeface="微软雅黑" panose="020B0503020204020204" charset="-122"/>
              <a:ea typeface="微软雅黑" panose="020B0503020204020204" charset="-122"/>
              <a:cs typeface="微软雅黑" panose="020B0503020204020204" charset="-122"/>
            </a:endParaRPr>
          </a:p>
        </p:txBody>
      </p:sp>
      <p:cxnSp>
        <p:nvCxnSpPr>
          <p:cNvPr id="7" name="Connector 7"/>
          <p:cNvCxnSpPr/>
          <p:nvPr>
            <p:custDataLst>
              <p:tags r:id="rId4"/>
            </p:custDataLst>
          </p:nvPr>
        </p:nvCxnSpPr>
        <p:spPr>
          <a:xfrm>
            <a:off x="3016529" y="3297546"/>
            <a:ext cx="8614217" cy="0"/>
          </a:xfrm>
          <a:prstGeom prst="line">
            <a:avLst/>
          </a:prstGeom>
          <a:ln w="14288">
            <a:solidFill>
              <a:schemeClr val="accent1"/>
            </a:solidFill>
            <a:prstDash val="dash"/>
            <a:headEnd type="none"/>
            <a:tailEnd type="none"/>
          </a:ln>
        </p:spPr>
        <p:style>
          <a:lnRef idx="0">
            <a:schemeClr val="accent1"/>
          </a:lnRef>
          <a:fillRef idx="1">
            <a:schemeClr val="accent1"/>
          </a:fillRef>
          <a:effectRef idx="0">
            <a:schemeClr val="accent1"/>
          </a:effectRef>
          <a:fontRef idx="minor">
            <a:schemeClr val="lt1"/>
          </a:fontRef>
        </p:style>
      </p:cxnSp>
      <p:sp>
        <p:nvSpPr>
          <p:cNvPr id="8" name="TextBox 8"/>
          <p:cNvSpPr txBox="1"/>
          <p:nvPr/>
        </p:nvSpPr>
        <p:spPr>
          <a:xfrm>
            <a:off x="476023" y="265328"/>
            <a:ext cx="11239500" cy="914400"/>
          </a:xfrm>
          <a:prstGeom prst="rect">
            <a:avLst/>
          </a:prstGeom>
        </p:spPr>
        <p:txBody>
          <a:bodyPr vert="horz" wrap="square" lIns="123825" tIns="123825" rIns="57150" bIns="123825" rtlCol="0" anchor="ctr" anchorCtr="0">
            <a:noAutofit/>
          </a:bodyPr>
          <a:lstStyle/>
          <a:p>
            <a:pPr>
              <a:lnSpc>
                <a:spcPct val="140000"/>
              </a:lnSpc>
            </a:pPr>
            <a:r>
              <a:rPr lang="en-US" sz="3000" b="1">
                <a:solidFill>
                  <a:schemeClr val="dk2">
                    <a:alpha val="100000"/>
                  </a:schemeClr>
                </a:solidFill>
                <a:latin typeface="微软雅黑" panose="020B0503020204020204" charset="-122"/>
                <a:ea typeface="微软雅黑" panose="020B0503020204020204" charset="-122"/>
                <a:cs typeface="微软雅黑" panose="020B0503020204020204" charset="-122"/>
              </a:rPr>
              <a:t>组织建设发展情况</a:t>
            </a:r>
            <a:endParaRPr lang="en-US" sz="3000" b="1">
              <a:solidFill>
                <a:schemeClr val="dk2">
                  <a:alpha val="100000"/>
                </a:schemeClr>
              </a:solidFill>
              <a:latin typeface="微软雅黑" panose="020B0503020204020204" charset="-122"/>
              <a:ea typeface="微软雅黑" panose="020B0503020204020204" charset="-122"/>
              <a:cs typeface="微软雅黑" panose="020B0503020204020204" charset="-122"/>
            </a:endParaRPr>
          </a:p>
        </p:txBody>
      </p:sp>
      <p:pic>
        <p:nvPicPr>
          <p:cNvPr id="9" name="图片 8" descr="屏幕截图 2024-07-05 001556"/>
          <p:cNvPicPr>
            <a:picLocks noChangeAspect="1"/>
          </p:cNvPicPr>
          <p:nvPr/>
        </p:nvPicPr>
        <p:blipFill>
          <a:blip r:embed="rId5"/>
          <a:stretch>
            <a:fillRect/>
          </a:stretch>
        </p:blipFill>
        <p:spPr>
          <a:xfrm>
            <a:off x="1676400" y="3297555"/>
            <a:ext cx="7599045" cy="321183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100000"/>
          </a:blip>
          <a:srcRect/>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951046" y="1709087"/>
            <a:ext cx="1114425" cy="1095375"/>
          </a:xfrm>
          <a:prstGeom prst="rect">
            <a:avLst/>
          </a:prstGeom>
        </p:spPr>
      </p:pic>
      <p:sp>
        <p:nvSpPr>
          <p:cNvPr id="3" name="TextBox 3"/>
          <p:cNvSpPr txBox="1"/>
          <p:nvPr/>
        </p:nvSpPr>
        <p:spPr>
          <a:xfrm>
            <a:off x="516863" y="1852371"/>
            <a:ext cx="1982792" cy="808807"/>
          </a:xfrm>
          <a:prstGeom prst="rect">
            <a:avLst/>
          </a:prstGeom>
        </p:spPr>
        <p:txBody>
          <a:bodyPr vert="horz" wrap="square" lIns="91440" tIns="45720" rIns="91440" bIns="45720" rtlCol="0" anchor="ctr" anchorCtr="1">
            <a:noAutofit/>
          </a:bodyPr>
          <a:lstStyle/>
          <a:p>
            <a:pPr algn="ctr">
              <a:lnSpc>
                <a:spcPct val="90000"/>
              </a:lnSpc>
            </a:pPr>
            <a:r>
              <a:rPr lang="en-US" sz="3000">
                <a:solidFill>
                  <a:srgbClr val="002357">
                    <a:alpha val="100000"/>
                  </a:srgbClr>
                </a:solidFill>
                <a:latin typeface="微软雅黑" panose="020B0503020204020204" charset="-122"/>
                <a:ea typeface="微软雅黑" panose="020B0503020204020204" charset="-122"/>
                <a:cs typeface="微软雅黑" panose="020B0503020204020204" charset="-122"/>
              </a:rPr>
              <a:t>03</a:t>
            </a:r>
            <a:endParaRPr lang="en-US" sz="3000">
              <a:solidFill>
                <a:srgbClr val="002357">
                  <a:alpha val="100000"/>
                </a:srgbClr>
              </a:solidFill>
              <a:latin typeface="微软雅黑" panose="020B0503020204020204" charset="-122"/>
              <a:ea typeface="微软雅黑" panose="020B0503020204020204" charset="-122"/>
              <a:cs typeface="微软雅黑" panose="020B0503020204020204" charset="-122"/>
            </a:endParaRPr>
          </a:p>
        </p:txBody>
      </p:sp>
      <p:sp>
        <p:nvSpPr>
          <p:cNvPr id="4" name="TextBox 4"/>
          <p:cNvSpPr txBox="1"/>
          <p:nvPr/>
        </p:nvSpPr>
        <p:spPr>
          <a:xfrm>
            <a:off x="936962" y="3220473"/>
            <a:ext cx="8246472" cy="2305804"/>
          </a:xfrm>
          <a:prstGeom prst="rect">
            <a:avLst/>
          </a:prstGeom>
        </p:spPr>
        <p:txBody>
          <a:bodyPr vert="horz" wrap="square" lIns="114300" tIns="57150" rIns="114300" bIns="57150" rtlCol="0" anchor="t" anchorCtr="0">
            <a:normAutofit/>
          </a:bodyPr>
          <a:lstStyle/>
          <a:p>
            <a:pPr algn="l">
              <a:lnSpc>
                <a:spcPct val="120000"/>
              </a:lnSpc>
            </a:pPr>
            <a:r>
              <a:rPr lang="zh-CN" altLang="en-US" sz="4500" b="1">
                <a:solidFill>
                  <a:srgbClr val="002357">
                    <a:alpha val="100000"/>
                  </a:srgbClr>
                </a:solidFill>
                <a:latin typeface="微软雅黑" panose="020B0503020204020204" charset="-122"/>
                <a:ea typeface="微软雅黑" panose="020B0503020204020204" charset="-122"/>
                <a:cs typeface="微软雅黑" panose="020B0503020204020204" charset="-122"/>
              </a:rPr>
              <a:t>分会部分成员取得</a:t>
            </a:r>
            <a:r>
              <a:rPr lang="zh-CN" altLang="en-US" sz="4500" b="1">
                <a:solidFill>
                  <a:srgbClr val="002357">
                    <a:alpha val="100000"/>
                  </a:srgbClr>
                </a:solidFill>
                <a:latin typeface="微软雅黑" panose="020B0503020204020204" charset="-122"/>
                <a:ea typeface="微软雅黑" panose="020B0503020204020204" charset="-122"/>
                <a:cs typeface="微软雅黑" panose="020B0503020204020204" charset="-122"/>
              </a:rPr>
              <a:t>成绩</a:t>
            </a:r>
            <a:endParaRPr lang="zh-CN" altLang="en-US" sz="4500" b="1">
              <a:solidFill>
                <a:srgbClr val="002357">
                  <a:alpha val="100000"/>
                </a:srgbClr>
              </a:solidFill>
              <a:latin typeface="微软雅黑" panose="020B0503020204020204" charset="-122"/>
              <a:ea typeface="微软雅黑" panose="020B0503020204020204" charset="-122"/>
              <a:cs typeface="微软雅黑" panose="020B0503020204020204" charset="-122"/>
            </a:endParaRPr>
          </a:p>
        </p:txBody>
      </p:sp>
      <p:sp>
        <p:nvSpPr>
          <p:cNvPr id="5" name="AutoShape 5"/>
          <p:cNvSpPr/>
          <p:nvPr/>
        </p:nvSpPr>
        <p:spPr>
          <a:xfrm>
            <a:off x="9364826" y="469219"/>
            <a:ext cx="2473866" cy="508573"/>
          </a:xfrm>
          <a:prstGeom prst="rect">
            <a:avLst/>
          </a:prstGeom>
          <a:noFill/>
        </p:spPr>
        <p:txBody>
          <a:bodyPr vert="horz" wrap="square" lIns="66008" tIns="33052" rIns="66008" bIns="33052" rtlCol="0" anchor="t" anchorCtr="0">
            <a:noAutofit/>
          </a:bodyPr>
          <a:lstStyle/>
          <a:p>
            <a:pPr algn="r">
              <a:lnSpc>
                <a:spcPct val="100000"/>
              </a:lnSpc>
              <a:spcBef>
                <a:spcPts val="375"/>
              </a:spcBef>
              <a:defRPr/>
            </a:pPr>
            <a:r>
              <a:rPr lang="en-US" sz="1200">
                <a:solidFill>
                  <a:srgbClr val="8CA3C4">
                    <a:alpha val="100000"/>
                  </a:srgbClr>
                </a:solidFill>
                <a:latin typeface="微软雅黑" panose="020B0503020204020204" charset="-122"/>
                <a:ea typeface="微软雅黑" panose="020B0503020204020204" charset="-122"/>
                <a:cs typeface="微软雅黑" panose="020B0503020204020204" charset="-122"/>
              </a:rPr>
              <a:t>REPORTING</a:t>
            </a:r>
            <a:endParaRPr lang="en-US" sz="1100"/>
          </a:p>
        </p:txBody>
      </p:sp>
      <p:sp>
        <p:nvSpPr>
          <p:cNvPr id="6" name="AutoShape 6"/>
          <p:cNvSpPr/>
          <p:nvPr/>
        </p:nvSpPr>
        <p:spPr>
          <a:xfrm>
            <a:off x="352425" y="469219"/>
            <a:ext cx="5497697" cy="419156"/>
          </a:xfrm>
          <a:prstGeom prst="rect">
            <a:avLst/>
          </a:prstGeom>
          <a:noFill/>
        </p:spPr>
        <p:txBody>
          <a:bodyPr vert="horz" wrap="square" lIns="66008" tIns="33052" rIns="66008" bIns="33052" rtlCol="0" anchor="t" anchorCtr="0">
            <a:noAutofit/>
          </a:bodyPr>
          <a:lstStyle/>
          <a:p>
            <a:pPr algn="l">
              <a:defRPr/>
            </a:pPr>
            <a:r>
              <a:rPr lang="en-US" sz="1200">
                <a:solidFill>
                  <a:srgbClr val="8CA3C4">
                    <a:alpha val="100000"/>
                  </a:srgbClr>
                </a:solidFill>
                <a:latin typeface="微软雅黑" panose="020B0503020204020204" charset="-122"/>
                <a:ea typeface="微软雅黑" panose="020B0503020204020204" charset="-122"/>
                <a:cs typeface="微软雅黑" panose="020B0503020204020204" charset="-122"/>
              </a:rPr>
              <a:t>https://wenku.baidu.com</a:t>
            </a:r>
            <a:endParaRPr lang="en-US" sz="11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100000"/>
          </a:blip>
          <a:srcRect/>
          <a:stretch>
            <a:fillRect/>
          </a:stretch>
        </a:blipFill>
        <a:effectLst/>
      </p:bgPr>
    </p:bg>
    <p:spTree>
      <p:nvGrpSpPr>
        <p:cNvPr id="1" name=""/>
        <p:cNvGrpSpPr/>
        <p:nvPr/>
      </p:nvGrpSpPr>
      <p:grpSpPr>
        <a:xfrm>
          <a:off x="0" y="0"/>
          <a:ext cx="0" cy="0"/>
          <a:chOff x="0" y="0"/>
          <a:chExt cx="0" cy="0"/>
        </a:xfrm>
      </p:grpSpPr>
      <p:sp>
        <p:nvSpPr>
          <p:cNvPr id="3" name="TextBox 3"/>
          <p:cNvSpPr txBox="1"/>
          <p:nvPr/>
        </p:nvSpPr>
        <p:spPr>
          <a:xfrm>
            <a:off x="476023" y="265328"/>
            <a:ext cx="11239500" cy="1539875"/>
          </a:xfrm>
          <a:prstGeom prst="rect">
            <a:avLst/>
          </a:prstGeom>
        </p:spPr>
        <p:txBody>
          <a:bodyPr vert="horz" wrap="square" lIns="123825" tIns="123825" rIns="57150" bIns="123825" rtlCol="0" anchor="t" anchorCtr="0">
            <a:spAutoFit/>
          </a:bodyPr>
          <a:lstStyle/>
          <a:p>
            <a:pPr>
              <a:lnSpc>
                <a:spcPct val="140000"/>
              </a:lnSpc>
            </a:pPr>
            <a:r>
              <a:rPr lang="zh-CN" altLang="en-US" sz="3000" b="1">
                <a:solidFill>
                  <a:schemeClr val="dk2">
                    <a:alpha val="100000"/>
                  </a:schemeClr>
                </a:solidFill>
                <a:latin typeface="微软雅黑" panose="020B0503020204020204" charset="-122"/>
                <a:ea typeface="微软雅黑" panose="020B0503020204020204" charset="-122"/>
                <a:cs typeface="微软雅黑" panose="020B0503020204020204" charset="-122"/>
              </a:rPr>
              <a:t>何剑平主委在广州市卫健委主办的广州市优秀健康科普作品大赛中荣获视频类三等奖，在</a:t>
            </a:r>
            <a:r>
              <a:rPr lang="en-US" altLang="zh-CN" sz="3000" b="1">
                <a:solidFill>
                  <a:schemeClr val="dk2">
                    <a:alpha val="100000"/>
                  </a:schemeClr>
                </a:solidFill>
                <a:latin typeface="微软雅黑" panose="020B0503020204020204" charset="-122"/>
                <a:ea typeface="微软雅黑" panose="020B0503020204020204" charset="-122"/>
                <a:cs typeface="微软雅黑" panose="020B0503020204020204" charset="-122"/>
              </a:rPr>
              <a:t>2024</a:t>
            </a:r>
            <a:r>
              <a:rPr lang="zh-CN" altLang="en-US" sz="3000" b="1">
                <a:solidFill>
                  <a:schemeClr val="dk2">
                    <a:alpha val="100000"/>
                  </a:schemeClr>
                </a:solidFill>
                <a:latin typeface="微软雅黑" panose="020B0503020204020204" charset="-122"/>
                <a:ea typeface="微软雅黑" panose="020B0503020204020204" charset="-122"/>
                <a:cs typeface="微软雅黑" panose="020B0503020204020204" charset="-122"/>
              </a:rPr>
              <a:t>大湾区健康科普大赛中</a:t>
            </a:r>
            <a:r>
              <a:rPr lang="zh-CN" altLang="en-US" sz="3000" b="1">
                <a:solidFill>
                  <a:schemeClr val="dk2">
                    <a:alpha val="100000"/>
                  </a:schemeClr>
                </a:solidFill>
                <a:latin typeface="微软雅黑" panose="020B0503020204020204" charset="-122"/>
                <a:ea typeface="微软雅黑" panose="020B0503020204020204" charset="-122"/>
                <a:cs typeface="微软雅黑" panose="020B0503020204020204" charset="-122"/>
                <a:sym typeface="+mn-ea"/>
              </a:rPr>
              <a:t>荣获</a:t>
            </a:r>
            <a:r>
              <a:rPr lang="zh-CN" altLang="en-US" sz="3000" b="1">
                <a:solidFill>
                  <a:schemeClr val="dk2">
                    <a:alpha val="100000"/>
                  </a:schemeClr>
                </a:solidFill>
                <a:latin typeface="微软雅黑" panose="020B0503020204020204" charset="-122"/>
                <a:ea typeface="微软雅黑" panose="020B0503020204020204" charset="-122"/>
                <a:cs typeface="微软雅黑" panose="020B0503020204020204" charset="-122"/>
              </a:rPr>
              <a:t>二等奖。</a:t>
            </a:r>
            <a:endParaRPr lang="zh-CN" altLang="en-US" sz="3000" b="1">
              <a:solidFill>
                <a:schemeClr val="dk2">
                  <a:alpha val="100000"/>
                </a:schemeClr>
              </a:solidFill>
              <a:latin typeface="微软雅黑" panose="020B0503020204020204" charset="-122"/>
              <a:ea typeface="微软雅黑" panose="020B0503020204020204" charset="-122"/>
              <a:cs typeface="微软雅黑" panose="020B0503020204020204" charset="-122"/>
            </a:endParaRPr>
          </a:p>
        </p:txBody>
      </p:sp>
      <p:pic>
        <p:nvPicPr>
          <p:cNvPr id="24" name="图片 24" descr="fe2afbb42e2fcc32e7eeecedf21cef56"/>
          <p:cNvPicPr>
            <a:picLocks noChangeAspect="1"/>
          </p:cNvPicPr>
          <p:nvPr/>
        </p:nvPicPr>
        <p:blipFill>
          <a:blip r:embed="rId2"/>
          <a:stretch>
            <a:fillRect/>
          </a:stretch>
        </p:blipFill>
        <p:spPr>
          <a:xfrm>
            <a:off x="609600" y="1980883"/>
            <a:ext cx="5274310" cy="3955415"/>
          </a:xfrm>
          <a:prstGeom prst="rect">
            <a:avLst/>
          </a:prstGeom>
        </p:spPr>
      </p:pic>
      <p:pic>
        <p:nvPicPr>
          <p:cNvPr id="25" name="图片 25" descr="IMG_9281"/>
          <p:cNvPicPr>
            <a:picLocks noChangeAspect="1"/>
          </p:cNvPicPr>
          <p:nvPr/>
        </p:nvPicPr>
        <p:blipFill>
          <a:blip r:embed="rId3"/>
          <a:stretch>
            <a:fillRect/>
          </a:stretch>
        </p:blipFill>
        <p:spPr>
          <a:xfrm>
            <a:off x="6172200" y="2057083"/>
            <a:ext cx="5261610" cy="372046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100000"/>
          </a:blip>
          <a:srcRect/>
          <a:stretch>
            <a:fillRect/>
          </a:stretch>
        </a:blipFill>
        <a:effectLst/>
      </p:bgPr>
    </p:bg>
    <p:spTree>
      <p:nvGrpSpPr>
        <p:cNvPr id="1" name=""/>
        <p:cNvGrpSpPr/>
        <p:nvPr/>
      </p:nvGrpSpPr>
      <p:grpSpPr>
        <a:xfrm>
          <a:off x="0" y="0"/>
          <a:ext cx="0" cy="0"/>
          <a:chOff x="0" y="0"/>
          <a:chExt cx="0" cy="0"/>
        </a:xfrm>
      </p:grpSpPr>
      <p:sp>
        <p:nvSpPr>
          <p:cNvPr id="3" name="TextBox 3"/>
          <p:cNvSpPr txBox="1"/>
          <p:nvPr/>
        </p:nvSpPr>
        <p:spPr>
          <a:xfrm>
            <a:off x="476023" y="265328"/>
            <a:ext cx="11239500" cy="893445"/>
          </a:xfrm>
          <a:prstGeom prst="rect">
            <a:avLst/>
          </a:prstGeom>
        </p:spPr>
        <p:txBody>
          <a:bodyPr vert="horz" wrap="square" lIns="123825" tIns="123825" rIns="57150" bIns="123825" rtlCol="0" anchor="t" anchorCtr="0">
            <a:spAutoFit/>
          </a:bodyPr>
          <a:lstStyle/>
          <a:p>
            <a:pPr>
              <a:lnSpc>
                <a:spcPct val="140000"/>
              </a:lnSpc>
            </a:pPr>
            <a:r>
              <a:rPr lang="zh-CN" altLang="en-US" sz="3000" b="1">
                <a:solidFill>
                  <a:schemeClr val="dk2">
                    <a:alpha val="100000"/>
                  </a:schemeClr>
                </a:solidFill>
                <a:latin typeface="微软雅黑" panose="020B0503020204020204" charset="-122"/>
                <a:ea typeface="微软雅黑" panose="020B0503020204020204" charset="-122"/>
                <a:cs typeface="微软雅黑" panose="020B0503020204020204" charset="-122"/>
              </a:rPr>
              <a:t>孙锋副主委荣获第十届羊城好医生称号及最佳人气</a:t>
            </a:r>
            <a:r>
              <a:rPr lang="zh-CN" altLang="en-US" sz="3000" b="1">
                <a:solidFill>
                  <a:schemeClr val="dk2">
                    <a:alpha val="100000"/>
                  </a:schemeClr>
                </a:solidFill>
                <a:latin typeface="微软雅黑" panose="020B0503020204020204" charset="-122"/>
                <a:ea typeface="微软雅黑" panose="020B0503020204020204" charset="-122"/>
                <a:cs typeface="微软雅黑" panose="020B0503020204020204" charset="-122"/>
              </a:rPr>
              <a:t>奖</a:t>
            </a:r>
            <a:endParaRPr lang="zh-CN" altLang="en-US" sz="3000" b="1">
              <a:solidFill>
                <a:schemeClr val="dk2">
                  <a:alpha val="100000"/>
                </a:schemeClr>
              </a:solidFill>
              <a:latin typeface="微软雅黑" panose="020B0503020204020204" charset="-122"/>
              <a:ea typeface="微软雅黑" panose="020B0503020204020204" charset="-122"/>
              <a:cs typeface="微软雅黑" panose="020B0503020204020204" charset="-122"/>
            </a:endParaRPr>
          </a:p>
        </p:txBody>
      </p:sp>
      <p:pic>
        <p:nvPicPr>
          <p:cNvPr id="26" name="图片 26" descr="IMG_9432"/>
          <p:cNvPicPr>
            <a:picLocks noChangeAspect="1"/>
          </p:cNvPicPr>
          <p:nvPr/>
        </p:nvPicPr>
        <p:blipFill>
          <a:blip r:embed="rId2"/>
          <a:stretch>
            <a:fillRect/>
          </a:stretch>
        </p:blipFill>
        <p:spPr>
          <a:xfrm>
            <a:off x="838200" y="1664018"/>
            <a:ext cx="5266690" cy="3950335"/>
          </a:xfrm>
          <a:prstGeom prst="rect">
            <a:avLst/>
          </a:prstGeom>
        </p:spPr>
      </p:pic>
      <p:pic>
        <p:nvPicPr>
          <p:cNvPr id="2" name="图片 1" descr="c271ec268bdd14ee3ae851db06848fa4"/>
          <p:cNvPicPr>
            <a:picLocks noChangeAspect="1"/>
          </p:cNvPicPr>
          <p:nvPr/>
        </p:nvPicPr>
        <p:blipFill>
          <a:blip r:embed="rId3"/>
          <a:stretch>
            <a:fillRect/>
          </a:stretch>
        </p:blipFill>
        <p:spPr>
          <a:xfrm>
            <a:off x="6324600" y="1676400"/>
            <a:ext cx="5201920" cy="390207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100000"/>
          </a:blip>
          <a:srcRect/>
          <a:stretch>
            <a:fillRect/>
          </a:stretch>
        </a:blipFill>
        <a:effectLst/>
      </p:bgPr>
    </p:bg>
    <p:spTree>
      <p:nvGrpSpPr>
        <p:cNvPr id="1" name=""/>
        <p:cNvGrpSpPr/>
        <p:nvPr/>
      </p:nvGrpSpPr>
      <p:grpSpPr>
        <a:xfrm>
          <a:off x="0" y="0"/>
          <a:ext cx="0" cy="0"/>
          <a:chOff x="0" y="0"/>
          <a:chExt cx="0" cy="0"/>
        </a:xfrm>
      </p:grpSpPr>
      <p:sp>
        <p:nvSpPr>
          <p:cNvPr id="3" name="TextBox 3"/>
          <p:cNvSpPr txBox="1"/>
          <p:nvPr/>
        </p:nvSpPr>
        <p:spPr>
          <a:xfrm>
            <a:off x="476023" y="265328"/>
            <a:ext cx="11239500" cy="893445"/>
          </a:xfrm>
          <a:prstGeom prst="rect">
            <a:avLst/>
          </a:prstGeom>
        </p:spPr>
        <p:txBody>
          <a:bodyPr vert="horz" wrap="square" lIns="123825" tIns="123825" rIns="57150" bIns="123825" rtlCol="0" anchor="t" anchorCtr="0">
            <a:spAutoFit/>
          </a:bodyPr>
          <a:lstStyle/>
          <a:p>
            <a:pPr>
              <a:lnSpc>
                <a:spcPct val="140000"/>
              </a:lnSpc>
            </a:pPr>
            <a:r>
              <a:rPr lang="zh-CN" altLang="en-US" sz="3000" b="1">
                <a:solidFill>
                  <a:schemeClr val="dk2">
                    <a:alpha val="100000"/>
                  </a:schemeClr>
                </a:solidFill>
                <a:latin typeface="微软雅黑" panose="020B0503020204020204" charset="-122"/>
                <a:ea typeface="微软雅黑" panose="020B0503020204020204" charset="-122"/>
                <a:cs typeface="微软雅黑" panose="020B0503020204020204" charset="-122"/>
              </a:rPr>
              <a:t>孙锋副主委荣获</a:t>
            </a:r>
            <a:r>
              <a:rPr lang="en-US" altLang="zh-CN" sz="3000" b="1">
                <a:solidFill>
                  <a:schemeClr val="dk2">
                    <a:alpha val="100000"/>
                  </a:schemeClr>
                </a:solidFill>
                <a:latin typeface="微软雅黑" panose="020B0503020204020204" charset="-122"/>
                <a:ea typeface="微软雅黑" panose="020B0503020204020204" charset="-122"/>
                <a:cs typeface="微软雅黑" panose="020B0503020204020204" charset="-122"/>
              </a:rPr>
              <a:t>2024</a:t>
            </a:r>
            <a:r>
              <a:rPr lang="zh-CN" altLang="en-US" sz="3000" b="1">
                <a:solidFill>
                  <a:schemeClr val="dk2">
                    <a:alpha val="100000"/>
                  </a:schemeClr>
                </a:solidFill>
                <a:latin typeface="微软雅黑" panose="020B0503020204020204" charset="-122"/>
                <a:ea typeface="微软雅黑" panose="020B0503020204020204" charset="-122"/>
                <a:cs typeface="微软雅黑" panose="020B0503020204020204" charset="-122"/>
              </a:rPr>
              <a:t>年度十大医学人文</a:t>
            </a:r>
            <a:r>
              <a:rPr lang="zh-CN" altLang="en-US" sz="3000" b="1">
                <a:solidFill>
                  <a:schemeClr val="dk2">
                    <a:alpha val="100000"/>
                  </a:schemeClr>
                </a:solidFill>
                <a:latin typeface="微软雅黑" panose="020B0503020204020204" charset="-122"/>
                <a:ea typeface="微软雅黑" panose="020B0503020204020204" charset="-122"/>
                <a:cs typeface="微软雅黑" panose="020B0503020204020204" charset="-122"/>
              </a:rPr>
              <a:t>专家</a:t>
            </a:r>
            <a:endParaRPr lang="zh-CN" altLang="en-US" sz="3000" b="1">
              <a:solidFill>
                <a:schemeClr val="dk2">
                  <a:alpha val="100000"/>
                </a:schemeClr>
              </a:solidFill>
              <a:latin typeface="微软雅黑" panose="020B0503020204020204" charset="-122"/>
              <a:ea typeface="微软雅黑" panose="020B0503020204020204" charset="-122"/>
              <a:cs typeface="微软雅黑" panose="020B0503020204020204" charset="-122"/>
            </a:endParaRPr>
          </a:p>
        </p:txBody>
      </p:sp>
      <p:pic>
        <p:nvPicPr>
          <p:cNvPr id="4" name="图片 3" descr="177b97084441c7109be05846c104ce65"/>
          <p:cNvPicPr>
            <a:picLocks noChangeAspect="1"/>
          </p:cNvPicPr>
          <p:nvPr/>
        </p:nvPicPr>
        <p:blipFill>
          <a:blip r:embed="rId2"/>
          <a:stretch>
            <a:fillRect/>
          </a:stretch>
        </p:blipFill>
        <p:spPr>
          <a:xfrm>
            <a:off x="2362200" y="1219200"/>
            <a:ext cx="7780020" cy="518668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100000"/>
          </a:blip>
          <a:srcRect/>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2192000" cy="6858000"/>
          </a:xfrm>
          <a:prstGeom prst="rect">
            <a:avLst/>
          </a:prstGeom>
        </p:spPr>
      </p:pic>
      <p:sp>
        <p:nvSpPr>
          <p:cNvPr id="3" name="AutoShape 3"/>
          <p:cNvSpPr/>
          <p:nvPr/>
        </p:nvSpPr>
        <p:spPr>
          <a:xfrm>
            <a:off x="9364826" y="469219"/>
            <a:ext cx="2473866" cy="508573"/>
          </a:xfrm>
          <a:prstGeom prst="rect">
            <a:avLst/>
          </a:prstGeom>
          <a:noFill/>
        </p:spPr>
        <p:txBody>
          <a:bodyPr vert="horz" wrap="square" lIns="66008" tIns="33052" rIns="66008" bIns="33052" rtlCol="0" anchor="t" anchorCtr="0">
            <a:noAutofit/>
          </a:bodyPr>
          <a:lstStyle/>
          <a:p>
            <a:pPr algn="r">
              <a:lnSpc>
                <a:spcPct val="100000"/>
              </a:lnSpc>
              <a:spcBef>
                <a:spcPts val="375"/>
              </a:spcBef>
              <a:defRPr/>
            </a:pPr>
            <a:r>
              <a:rPr lang="en-US" sz="1200">
                <a:solidFill>
                  <a:srgbClr val="8CA3C4">
                    <a:alpha val="100000"/>
                  </a:srgbClr>
                </a:solidFill>
                <a:latin typeface="微软雅黑" panose="020B0503020204020204" charset="-122"/>
                <a:ea typeface="微软雅黑" panose="020B0503020204020204" charset="-122"/>
                <a:cs typeface="微软雅黑" panose="020B0503020204020204" charset="-122"/>
              </a:rPr>
              <a:t>REPORTING</a:t>
            </a:r>
            <a:endParaRPr lang="en-US" sz="1100"/>
          </a:p>
        </p:txBody>
      </p:sp>
      <p:sp>
        <p:nvSpPr>
          <p:cNvPr id="4" name="AutoShape 4"/>
          <p:cNvSpPr/>
          <p:nvPr/>
        </p:nvSpPr>
        <p:spPr>
          <a:xfrm>
            <a:off x="352425" y="469219"/>
            <a:ext cx="5497697" cy="419156"/>
          </a:xfrm>
          <a:prstGeom prst="rect">
            <a:avLst/>
          </a:prstGeom>
          <a:noFill/>
        </p:spPr>
        <p:txBody>
          <a:bodyPr vert="horz" wrap="square" lIns="66008" tIns="33052" rIns="66008" bIns="33052" rtlCol="0" anchor="t" anchorCtr="0">
            <a:noAutofit/>
          </a:bodyPr>
          <a:lstStyle/>
          <a:p>
            <a:pPr algn="l">
              <a:defRPr/>
            </a:pPr>
            <a:r>
              <a:rPr lang="en-US" sz="1200">
                <a:solidFill>
                  <a:srgbClr val="8CA3C4">
                    <a:alpha val="100000"/>
                  </a:srgbClr>
                </a:solidFill>
                <a:latin typeface="微软雅黑" panose="020B0503020204020204" charset="-122"/>
                <a:ea typeface="微软雅黑" panose="020B0503020204020204" charset="-122"/>
                <a:cs typeface="微软雅黑" panose="020B0503020204020204" charset="-122"/>
              </a:rPr>
              <a:t>https://wenku.baidu.com</a:t>
            </a:r>
            <a:endParaRPr lang="en-US" sz="1100"/>
          </a:p>
        </p:txBody>
      </p:sp>
      <p:sp>
        <p:nvSpPr>
          <p:cNvPr id="5" name="TextBox 5"/>
          <p:cNvSpPr txBox="1"/>
          <p:nvPr/>
        </p:nvSpPr>
        <p:spPr>
          <a:xfrm rot="5400000">
            <a:off x="888407" y="3258781"/>
            <a:ext cx="2127531" cy="356454"/>
          </a:xfrm>
          <a:prstGeom prst="rect">
            <a:avLst/>
          </a:prstGeom>
        </p:spPr>
        <p:txBody>
          <a:bodyPr vert="horz" wrap="square" lIns="91440" tIns="45720" rIns="91440" bIns="45720" rtlCol="0" anchor="ctr" anchorCtr="1">
            <a:noAutofit/>
          </a:bodyPr>
          <a:lstStyle/>
          <a:p>
            <a:pPr algn="l">
              <a:lnSpc>
                <a:spcPct val="77000"/>
              </a:lnSpc>
              <a:spcBef>
                <a:spcPts val="375"/>
              </a:spcBef>
            </a:pPr>
            <a:r>
              <a:rPr lang="en-US" sz="1350" b="1">
                <a:solidFill>
                  <a:srgbClr val="002357">
                    <a:alpha val="60000"/>
                  </a:srgbClr>
                </a:solidFill>
                <a:latin typeface="微软雅黑" panose="020B0503020204020204" charset="-122"/>
                <a:ea typeface="微软雅黑" panose="020B0503020204020204" charset="-122"/>
                <a:cs typeface="微软雅黑" panose="020B0503020204020204" charset="-122"/>
              </a:rPr>
              <a:t>CATALOGUE</a:t>
            </a:r>
            <a:endParaRPr lang="en-US" sz="1350" b="1">
              <a:solidFill>
                <a:srgbClr val="002357">
                  <a:alpha val="60000"/>
                </a:srgbClr>
              </a:solidFill>
              <a:latin typeface="微软雅黑" panose="020B0503020204020204" charset="-122"/>
              <a:ea typeface="微软雅黑" panose="020B0503020204020204" charset="-122"/>
              <a:cs typeface="微软雅黑" panose="020B0503020204020204" charset="-122"/>
            </a:endParaRPr>
          </a:p>
        </p:txBody>
      </p:sp>
      <p:sp>
        <p:nvSpPr>
          <p:cNvPr id="6" name="TextBox 6"/>
          <p:cNvSpPr txBox="1"/>
          <p:nvPr/>
        </p:nvSpPr>
        <p:spPr>
          <a:xfrm>
            <a:off x="574857" y="2200663"/>
            <a:ext cx="1276835" cy="2472690"/>
          </a:xfrm>
          <a:prstGeom prst="rect">
            <a:avLst/>
          </a:prstGeom>
        </p:spPr>
        <p:txBody>
          <a:bodyPr vert="eaVert" wrap="square" lIns="0" tIns="0" rIns="0" bIns="0" rtlCol="0" anchor="ctr" anchorCtr="1">
            <a:normAutofit/>
          </a:bodyPr>
          <a:lstStyle/>
          <a:p>
            <a:pPr algn="ctr">
              <a:lnSpc>
                <a:spcPct val="140000"/>
              </a:lnSpc>
              <a:spcBef>
                <a:spcPct val="0"/>
              </a:spcBef>
            </a:pPr>
            <a:r>
              <a:rPr lang="en-US" sz="5700" b="1">
                <a:solidFill>
                  <a:srgbClr val="002357">
                    <a:alpha val="100000"/>
                  </a:srgbClr>
                </a:solidFill>
                <a:latin typeface="微软雅黑" panose="020B0503020204020204" charset="-122"/>
                <a:ea typeface="微软雅黑" panose="020B0503020204020204" charset="-122"/>
                <a:cs typeface="微软雅黑" panose="020B0503020204020204" charset="-122"/>
              </a:rPr>
              <a:t>目录</a:t>
            </a:r>
            <a:endParaRPr lang="en-US" sz="5700" b="1">
              <a:solidFill>
                <a:srgbClr val="002357">
                  <a:alpha val="100000"/>
                </a:srgbClr>
              </a:solidFill>
              <a:latin typeface="微软雅黑" panose="020B0503020204020204" charset="-122"/>
              <a:ea typeface="微软雅黑" panose="020B0503020204020204" charset="-122"/>
              <a:cs typeface="微软雅黑" panose="020B0503020204020204" charset="-122"/>
            </a:endParaRPr>
          </a:p>
        </p:txBody>
      </p:sp>
      <p:sp>
        <p:nvSpPr>
          <p:cNvPr id="7" name="TextBox 7"/>
          <p:cNvSpPr txBox="1"/>
          <p:nvPr/>
        </p:nvSpPr>
        <p:spPr>
          <a:xfrm>
            <a:off x="2853081" y="1193281"/>
            <a:ext cx="6733634" cy="5121354"/>
          </a:xfrm>
          <a:prstGeom prst="rect">
            <a:avLst/>
          </a:prstGeom>
        </p:spPr>
        <p:txBody>
          <a:bodyPr vert="horz" wrap="square" lIns="91440" tIns="45720" rIns="91440" bIns="45720" rtlCol="0" anchor="ctr" anchorCtr="0">
            <a:noAutofit/>
          </a:bodyPr>
          <a:lstStyle/>
          <a:p>
            <a:pPr marL="203200" lvl="0" indent="-203200" algn="l">
              <a:lnSpc>
                <a:spcPct val="140000"/>
              </a:lnSpc>
              <a:spcBef>
                <a:spcPts val="375"/>
              </a:spcBef>
              <a:buFont typeface="Arial" panose="020B0604020202020204"/>
              <a:buChar char="•"/>
            </a:pPr>
            <a:r>
              <a:rPr lang="en-US" sz="2400">
                <a:solidFill>
                  <a:srgbClr val="000000">
                    <a:alpha val="100000"/>
                  </a:srgbClr>
                </a:solidFill>
                <a:latin typeface="微软雅黑" panose="020B0503020204020204" charset="-122"/>
                <a:ea typeface="微软雅黑" panose="020B0503020204020204" charset="-122"/>
                <a:cs typeface="微软雅黑" panose="020B0503020204020204" charset="-122"/>
              </a:rPr>
              <a:t>2024年科普工作开展情况</a:t>
            </a:r>
            <a:endParaRPr lang="en-US" sz="240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pPr marL="203200" lvl="0" indent="-203200" algn="l">
              <a:lnSpc>
                <a:spcPct val="140000"/>
              </a:lnSpc>
              <a:spcBef>
                <a:spcPts val="375"/>
              </a:spcBef>
              <a:buFont typeface="Arial" panose="020B0604020202020204"/>
              <a:buChar char="•"/>
            </a:pPr>
            <a:r>
              <a:rPr lang="en-US" sz="240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2024</a:t>
            </a:r>
            <a:r>
              <a:rPr lang="zh-CN" altLang="en-US" sz="240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年</a:t>
            </a:r>
            <a:r>
              <a:rPr lang="en-US" sz="240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组织建设发展情况</a:t>
            </a:r>
            <a:endParaRPr lang="en-US" sz="240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endParaRPr>
          </a:p>
          <a:p>
            <a:pPr marL="203200" lvl="0" indent="-203200" algn="l">
              <a:lnSpc>
                <a:spcPct val="140000"/>
              </a:lnSpc>
              <a:spcBef>
                <a:spcPts val="375"/>
              </a:spcBef>
              <a:buFont typeface="Arial" panose="020B0604020202020204"/>
              <a:buChar char="•"/>
            </a:pPr>
            <a:r>
              <a:rPr lang="en-US" sz="240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2024</a:t>
            </a:r>
            <a:r>
              <a:rPr lang="zh-CN" altLang="en-US" sz="240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年分会</a:t>
            </a:r>
            <a:r>
              <a:rPr lang="zh-CN" altLang="en-US" sz="240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部分成员获得成绩</a:t>
            </a:r>
            <a:endParaRPr lang="en-US" sz="240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pPr marL="203200" lvl="0" indent="-203200" algn="l">
              <a:lnSpc>
                <a:spcPct val="140000"/>
              </a:lnSpc>
              <a:spcBef>
                <a:spcPts val="375"/>
              </a:spcBef>
              <a:buFont typeface="Arial" panose="020B0604020202020204"/>
              <a:buChar char="•"/>
            </a:pPr>
            <a:r>
              <a:rPr lang="en-US" sz="2400">
                <a:solidFill>
                  <a:srgbClr val="000000">
                    <a:alpha val="100000"/>
                  </a:srgbClr>
                </a:solidFill>
                <a:latin typeface="微软雅黑" panose="020B0503020204020204" charset="-122"/>
                <a:ea typeface="微软雅黑" panose="020B0503020204020204" charset="-122"/>
                <a:cs typeface="微软雅黑" panose="020B0503020204020204" charset="-122"/>
              </a:rPr>
              <a:t>培训教材准备情况</a:t>
            </a:r>
            <a:endParaRPr lang="en-US" sz="240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pPr marL="203200" lvl="0" indent="-203200" algn="l">
              <a:lnSpc>
                <a:spcPct val="140000"/>
              </a:lnSpc>
              <a:spcBef>
                <a:spcPts val="375"/>
              </a:spcBef>
              <a:buFont typeface="Arial" panose="020B0604020202020204"/>
              <a:buChar char="•"/>
            </a:pPr>
            <a:r>
              <a:rPr lang="en-US" sz="2400">
                <a:solidFill>
                  <a:srgbClr val="000000">
                    <a:alpha val="100000"/>
                  </a:srgbClr>
                </a:solidFill>
                <a:latin typeface="微软雅黑" panose="020B0503020204020204" charset="-122"/>
                <a:ea typeface="微软雅黑" panose="020B0503020204020204" charset="-122"/>
                <a:cs typeface="微软雅黑" panose="020B0503020204020204" charset="-122"/>
              </a:rPr>
              <a:t>分会2025年工作计划</a:t>
            </a:r>
            <a:endParaRPr lang="en-US" sz="2400">
              <a:solidFill>
                <a:srgbClr val="000000">
                  <a:alpha val="100000"/>
                </a:srgb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100000"/>
          </a:blip>
          <a:srcRect/>
          <a:stretch>
            <a:fillRect/>
          </a:stretch>
        </a:blipFill>
        <a:effectLst/>
      </p:bgPr>
    </p:bg>
    <p:spTree>
      <p:nvGrpSpPr>
        <p:cNvPr id="1" name=""/>
        <p:cNvGrpSpPr/>
        <p:nvPr/>
      </p:nvGrpSpPr>
      <p:grpSpPr>
        <a:xfrm>
          <a:off x="0" y="0"/>
          <a:ext cx="0" cy="0"/>
          <a:chOff x="0" y="0"/>
          <a:chExt cx="0" cy="0"/>
        </a:xfrm>
      </p:grpSpPr>
      <p:sp>
        <p:nvSpPr>
          <p:cNvPr id="3" name="TextBox 3"/>
          <p:cNvSpPr txBox="1"/>
          <p:nvPr/>
        </p:nvSpPr>
        <p:spPr>
          <a:xfrm>
            <a:off x="476023" y="265328"/>
            <a:ext cx="11239500" cy="893445"/>
          </a:xfrm>
          <a:prstGeom prst="rect">
            <a:avLst/>
          </a:prstGeom>
        </p:spPr>
        <p:txBody>
          <a:bodyPr vert="horz" wrap="square" lIns="123825" tIns="123825" rIns="57150" bIns="123825" rtlCol="0" anchor="t" anchorCtr="0">
            <a:spAutoFit/>
          </a:bodyPr>
          <a:lstStyle/>
          <a:p>
            <a:pPr>
              <a:lnSpc>
                <a:spcPct val="140000"/>
              </a:lnSpc>
            </a:pPr>
            <a:r>
              <a:rPr lang="zh-CN" altLang="en-US" sz="3000" b="1">
                <a:solidFill>
                  <a:schemeClr val="dk2">
                    <a:alpha val="100000"/>
                  </a:schemeClr>
                </a:solidFill>
                <a:latin typeface="微软雅黑" panose="020B0503020204020204" charset="-122"/>
                <a:ea typeface="微软雅黑" panose="020B0503020204020204" charset="-122"/>
                <a:cs typeface="微软雅黑" panose="020B0503020204020204" charset="-122"/>
              </a:rPr>
              <a:t>顾问李胜龙教授荣获</a:t>
            </a:r>
            <a:r>
              <a:rPr lang="en-US" altLang="zh-CN" sz="3000" b="1">
                <a:solidFill>
                  <a:schemeClr val="dk2">
                    <a:alpha val="100000"/>
                  </a:schemeClr>
                </a:solidFill>
                <a:latin typeface="微软雅黑" panose="020B0503020204020204" charset="-122"/>
                <a:ea typeface="微软雅黑" panose="020B0503020204020204" charset="-122"/>
                <a:cs typeface="微软雅黑" panose="020B0503020204020204" charset="-122"/>
              </a:rPr>
              <a:t>2024</a:t>
            </a:r>
            <a:r>
              <a:rPr lang="zh-CN" altLang="en-US" sz="3000" b="1">
                <a:solidFill>
                  <a:schemeClr val="dk2">
                    <a:alpha val="100000"/>
                  </a:schemeClr>
                </a:solidFill>
                <a:latin typeface="微软雅黑" panose="020B0503020204020204" charset="-122"/>
                <a:ea typeface="微软雅黑" panose="020B0503020204020204" charset="-122"/>
                <a:cs typeface="微软雅黑" panose="020B0503020204020204" charset="-122"/>
              </a:rPr>
              <a:t>年度好大夫及长期在线好</a:t>
            </a:r>
            <a:r>
              <a:rPr lang="zh-CN" altLang="en-US" sz="3000" b="1">
                <a:solidFill>
                  <a:schemeClr val="dk2">
                    <a:alpha val="100000"/>
                  </a:schemeClr>
                </a:solidFill>
                <a:latin typeface="微软雅黑" panose="020B0503020204020204" charset="-122"/>
                <a:ea typeface="微软雅黑" panose="020B0503020204020204" charset="-122"/>
                <a:cs typeface="微软雅黑" panose="020B0503020204020204" charset="-122"/>
              </a:rPr>
              <a:t>大夫</a:t>
            </a:r>
            <a:endParaRPr lang="zh-CN" altLang="en-US" sz="3000" b="1">
              <a:solidFill>
                <a:schemeClr val="dk2">
                  <a:alpha val="100000"/>
                </a:schemeClr>
              </a:solidFill>
              <a:latin typeface="微软雅黑" panose="020B0503020204020204" charset="-122"/>
              <a:ea typeface="微软雅黑" panose="020B0503020204020204" charset="-122"/>
              <a:cs typeface="微软雅黑" panose="020B0503020204020204" charset="-122"/>
            </a:endParaRPr>
          </a:p>
        </p:txBody>
      </p:sp>
      <p:pic>
        <p:nvPicPr>
          <p:cNvPr id="4" name="图片 3" descr="ee4fb8a0cfba27fd6fd6a88bf389a0f6"/>
          <p:cNvPicPr>
            <a:picLocks noChangeAspect="1"/>
          </p:cNvPicPr>
          <p:nvPr/>
        </p:nvPicPr>
        <p:blipFill>
          <a:blip r:embed="rId2"/>
          <a:srcRect l="19652" r="22613" b="1111"/>
          <a:stretch>
            <a:fillRect/>
          </a:stretch>
        </p:blipFill>
        <p:spPr>
          <a:xfrm>
            <a:off x="1447800" y="1219200"/>
            <a:ext cx="4584700" cy="5231130"/>
          </a:xfrm>
          <a:prstGeom prst="rect">
            <a:avLst/>
          </a:prstGeom>
        </p:spPr>
      </p:pic>
      <p:pic>
        <p:nvPicPr>
          <p:cNvPr id="5" name="图片 4" descr="fb664dc4f5101127183158498095acf5"/>
          <p:cNvPicPr>
            <a:picLocks noChangeAspect="1"/>
          </p:cNvPicPr>
          <p:nvPr/>
        </p:nvPicPr>
        <p:blipFill>
          <a:blip r:embed="rId3"/>
          <a:srcRect l="35185" r="3333" b="6667"/>
          <a:stretch>
            <a:fillRect/>
          </a:stretch>
        </p:blipFill>
        <p:spPr>
          <a:xfrm>
            <a:off x="6248400" y="1219200"/>
            <a:ext cx="5168900" cy="523176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100000"/>
          </a:blip>
          <a:srcRect/>
          <a:stretch>
            <a:fillRect/>
          </a:stretch>
        </a:blipFill>
        <a:effectLst/>
      </p:bgPr>
    </p:bg>
    <p:spTree>
      <p:nvGrpSpPr>
        <p:cNvPr id="1" name=""/>
        <p:cNvGrpSpPr/>
        <p:nvPr/>
      </p:nvGrpSpPr>
      <p:grpSpPr>
        <a:xfrm>
          <a:off x="0" y="0"/>
          <a:ext cx="0" cy="0"/>
          <a:chOff x="0" y="0"/>
          <a:chExt cx="0" cy="0"/>
        </a:xfrm>
      </p:grpSpPr>
      <p:sp>
        <p:nvSpPr>
          <p:cNvPr id="3" name="TextBox 3"/>
          <p:cNvSpPr txBox="1"/>
          <p:nvPr/>
        </p:nvSpPr>
        <p:spPr>
          <a:xfrm>
            <a:off x="476023" y="265328"/>
            <a:ext cx="11239500" cy="1539875"/>
          </a:xfrm>
          <a:prstGeom prst="rect">
            <a:avLst/>
          </a:prstGeom>
        </p:spPr>
        <p:txBody>
          <a:bodyPr vert="horz" wrap="square" lIns="123825" tIns="123825" rIns="57150" bIns="123825" rtlCol="0" anchor="t" anchorCtr="0">
            <a:spAutoFit/>
          </a:bodyPr>
          <a:lstStyle/>
          <a:p>
            <a:pPr>
              <a:lnSpc>
                <a:spcPct val="140000"/>
              </a:lnSpc>
            </a:pPr>
            <a:r>
              <a:rPr lang="zh-CN" altLang="en-US" sz="3000" b="1">
                <a:solidFill>
                  <a:schemeClr val="dk2">
                    <a:alpha val="100000"/>
                  </a:schemeClr>
                </a:solidFill>
                <a:latin typeface="微软雅黑" panose="020B0503020204020204" charset="-122"/>
                <a:ea typeface="微软雅黑" panose="020B0503020204020204" charset="-122"/>
                <a:cs typeface="微软雅黑" panose="020B0503020204020204" charset="-122"/>
              </a:rPr>
              <a:t>韩鲁浙副主委、徐一劲副主委、方艺蓉委员在广东省医师协会痔治疗竞赛中分别荣获一、二、三等</a:t>
            </a:r>
            <a:r>
              <a:rPr lang="zh-CN" altLang="en-US" sz="3000" b="1">
                <a:solidFill>
                  <a:schemeClr val="dk2">
                    <a:alpha val="100000"/>
                  </a:schemeClr>
                </a:solidFill>
                <a:latin typeface="微软雅黑" panose="020B0503020204020204" charset="-122"/>
                <a:ea typeface="微软雅黑" panose="020B0503020204020204" charset="-122"/>
                <a:cs typeface="微软雅黑" panose="020B0503020204020204" charset="-122"/>
              </a:rPr>
              <a:t>奖</a:t>
            </a:r>
            <a:endParaRPr lang="zh-CN" altLang="en-US" sz="3000" b="1">
              <a:solidFill>
                <a:schemeClr val="dk2">
                  <a:alpha val="100000"/>
                </a:schemeClr>
              </a:solidFill>
              <a:latin typeface="微软雅黑" panose="020B0503020204020204" charset="-122"/>
              <a:ea typeface="微软雅黑" panose="020B0503020204020204" charset="-122"/>
              <a:cs typeface="微软雅黑" panose="020B0503020204020204" charset="-122"/>
            </a:endParaRPr>
          </a:p>
        </p:txBody>
      </p:sp>
      <p:pic>
        <p:nvPicPr>
          <p:cNvPr id="2" name="图片 1" descr="8723641005e1511bd45b7c0e705b1eeb"/>
          <p:cNvPicPr>
            <a:picLocks noChangeAspect="1"/>
          </p:cNvPicPr>
          <p:nvPr/>
        </p:nvPicPr>
        <p:blipFill>
          <a:blip r:embed="rId2"/>
          <a:srcRect l="1667" t="7778" r="5000" b="5556"/>
          <a:stretch>
            <a:fillRect/>
          </a:stretch>
        </p:blipFill>
        <p:spPr>
          <a:xfrm>
            <a:off x="838200" y="1752600"/>
            <a:ext cx="3542665" cy="2467610"/>
          </a:xfrm>
          <a:prstGeom prst="rect">
            <a:avLst/>
          </a:prstGeom>
        </p:spPr>
      </p:pic>
      <p:pic>
        <p:nvPicPr>
          <p:cNvPr id="7" name="图片 6" descr="IMG_9514"/>
          <p:cNvPicPr>
            <a:picLocks noChangeAspect="1"/>
          </p:cNvPicPr>
          <p:nvPr/>
        </p:nvPicPr>
        <p:blipFill>
          <a:blip r:embed="rId3"/>
          <a:stretch>
            <a:fillRect/>
          </a:stretch>
        </p:blipFill>
        <p:spPr>
          <a:xfrm>
            <a:off x="4114800" y="2286000"/>
            <a:ext cx="3500755" cy="3051175"/>
          </a:xfrm>
          <a:prstGeom prst="rect">
            <a:avLst/>
          </a:prstGeom>
        </p:spPr>
      </p:pic>
      <p:pic>
        <p:nvPicPr>
          <p:cNvPr id="8" name="图片 7" descr="IMG_9515"/>
          <p:cNvPicPr>
            <a:picLocks noChangeAspect="1"/>
          </p:cNvPicPr>
          <p:nvPr/>
        </p:nvPicPr>
        <p:blipFill>
          <a:blip r:embed="rId4"/>
          <a:stretch>
            <a:fillRect/>
          </a:stretch>
        </p:blipFill>
        <p:spPr>
          <a:xfrm>
            <a:off x="7543800" y="3733800"/>
            <a:ext cx="3434715" cy="287401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100000"/>
          </a:blip>
          <a:srcRect/>
          <a:stretch>
            <a:fillRect/>
          </a:stretch>
        </a:blipFill>
        <a:effectLst/>
      </p:bgPr>
    </p:bg>
    <p:spTree>
      <p:nvGrpSpPr>
        <p:cNvPr id="1" name=""/>
        <p:cNvGrpSpPr/>
        <p:nvPr/>
      </p:nvGrpSpPr>
      <p:grpSpPr>
        <a:xfrm>
          <a:off x="0" y="0"/>
          <a:ext cx="0" cy="0"/>
          <a:chOff x="0" y="0"/>
          <a:chExt cx="0" cy="0"/>
        </a:xfrm>
      </p:grpSpPr>
      <p:sp>
        <p:nvSpPr>
          <p:cNvPr id="3" name="TextBox 3"/>
          <p:cNvSpPr txBox="1"/>
          <p:nvPr/>
        </p:nvSpPr>
        <p:spPr>
          <a:xfrm>
            <a:off x="476023" y="265328"/>
            <a:ext cx="11239500" cy="1539875"/>
          </a:xfrm>
          <a:prstGeom prst="rect">
            <a:avLst/>
          </a:prstGeom>
        </p:spPr>
        <p:txBody>
          <a:bodyPr vert="horz" wrap="square" lIns="123825" tIns="123825" rIns="57150" bIns="123825" rtlCol="0" anchor="t" anchorCtr="0">
            <a:spAutoFit/>
          </a:bodyPr>
          <a:lstStyle/>
          <a:p>
            <a:pPr>
              <a:lnSpc>
                <a:spcPct val="140000"/>
              </a:lnSpc>
            </a:pPr>
            <a:r>
              <a:rPr lang="zh-CN" altLang="en-US" sz="3000" b="1">
                <a:solidFill>
                  <a:schemeClr val="dk2">
                    <a:alpha val="100000"/>
                  </a:schemeClr>
                </a:solidFill>
                <a:latin typeface="微软雅黑" panose="020B0503020204020204" charset="-122"/>
                <a:ea typeface="微软雅黑" panose="020B0503020204020204" charset="-122"/>
                <a:cs typeface="微软雅黑" panose="020B0503020204020204" charset="-122"/>
              </a:rPr>
              <a:t>梁永圣副主委荣获普通外科手术视频三等奖、南方健康科普大赛优秀奖。</a:t>
            </a:r>
            <a:endParaRPr lang="zh-CN" altLang="en-US" sz="3000" b="1">
              <a:solidFill>
                <a:schemeClr val="dk2">
                  <a:alpha val="100000"/>
                </a:schemeClr>
              </a:solidFill>
              <a:latin typeface="微软雅黑" panose="020B0503020204020204" charset="-122"/>
              <a:ea typeface="微软雅黑" panose="020B0503020204020204" charset="-122"/>
              <a:cs typeface="微软雅黑" panose="020B0503020204020204" charset="-122"/>
            </a:endParaRPr>
          </a:p>
        </p:txBody>
      </p:sp>
      <p:pic>
        <p:nvPicPr>
          <p:cNvPr id="27" name="图片 27" descr="8bb12b6e2527c796c624f2e21529b6b"/>
          <p:cNvPicPr>
            <a:picLocks noChangeAspect="1"/>
          </p:cNvPicPr>
          <p:nvPr/>
        </p:nvPicPr>
        <p:blipFill>
          <a:blip r:embed="rId2"/>
          <a:stretch>
            <a:fillRect/>
          </a:stretch>
        </p:blipFill>
        <p:spPr>
          <a:xfrm>
            <a:off x="761683" y="1828483"/>
            <a:ext cx="5271135" cy="3880485"/>
          </a:xfrm>
          <a:prstGeom prst="rect">
            <a:avLst/>
          </a:prstGeom>
        </p:spPr>
      </p:pic>
      <p:pic>
        <p:nvPicPr>
          <p:cNvPr id="28" name="图片 28" descr="c3e55d57b7bd2abbfe21ecf2595e3f7"/>
          <p:cNvPicPr>
            <a:picLocks noChangeAspect="1"/>
          </p:cNvPicPr>
          <p:nvPr/>
        </p:nvPicPr>
        <p:blipFill>
          <a:blip r:embed="rId3"/>
          <a:stretch>
            <a:fillRect/>
          </a:stretch>
        </p:blipFill>
        <p:spPr>
          <a:xfrm>
            <a:off x="6476683" y="1828483"/>
            <a:ext cx="5268595" cy="395287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100000"/>
          </a:blip>
          <a:srcRect/>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951046" y="1709087"/>
            <a:ext cx="1114425" cy="1095375"/>
          </a:xfrm>
          <a:prstGeom prst="rect">
            <a:avLst/>
          </a:prstGeom>
        </p:spPr>
      </p:pic>
      <p:sp>
        <p:nvSpPr>
          <p:cNvPr id="3" name="TextBox 3"/>
          <p:cNvSpPr txBox="1"/>
          <p:nvPr/>
        </p:nvSpPr>
        <p:spPr>
          <a:xfrm>
            <a:off x="516863" y="1852371"/>
            <a:ext cx="1982792" cy="808807"/>
          </a:xfrm>
          <a:prstGeom prst="rect">
            <a:avLst/>
          </a:prstGeom>
        </p:spPr>
        <p:txBody>
          <a:bodyPr vert="horz" wrap="square" lIns="91440" tIns="45720" rIns="91440" bIns="45720" rtlCol="0" anchor="ctr" anchorCtr="1">
            <a:noAutofit/>
          </a:bodyPr>
          <a:lstStyle/>
          <a:p>
            <a:pPr algn="ctr">
              <a:lnSpc>
                <a:spcPct val="90000"/>
              </a:lnSpc>
            </a:pPr>
            <a:r>
              <a:rPr lang="en-US" sz="3000">
                <a:solidFill>
                  <a:srgbClr val="002357">
                    <a:alpha val="100000"/>
                  </a:srgbClr>
                </a:solidFill>
                <a:latin typeface="微软雅黑" panose="020B0503020204020204" charset="-122"/>
                <a:ea typeface="微软雅黑" panose="020B0503020204020204" charset="-122"/>
                <a:cs typeface="微软雅黑" panose="020B0503020204020204" charset="-122"/>
              </a:rPr>
              <a:t>04</a:t>
            </a:r>
            <a:endParaRPr lang="en-US" sz="3000">
              <a:solidFill>
                <a:srgbClr val="002357">
                  <a:alpha val="100000"/>
                </a:srgbClr>
              </a:solidFill>
              <a:latin typeface="微软雅黑" panose="020B0503020204020204" charset="-122"/>
              <a:ea typeface="微软雅黑" panose="020B0503020204020204" charset="-122"/>
              <a:cs typeface="微软雅黑" panose="020B0503020204020204" charset="-122"/>
            </a:endParaRPr>
          </a:p>
        </p:txBody>
      </p:sp>
      <p:sp>
        <p:nvSpPr>
          <p:cNvPr id="4" name="TextBox 4"/>
          <p:cNvSpPr txBox="1"/>
          <p:nvPr/>
        </p:nvSpPr>
        <p:spPr>
          <a:xfrm>
            <a:off x="936962" y="3220473"/>
            <a:ext cx="8246472" cy="2305804"/>
          </a:xfrm>
          <a:prstGeom prst="rect">
            <a:avLst/>
          </a:prstGeom>
        </p:spPr>
        <p:txBody>
          <a:bodyPr vert="horz" wrap="square" lIns="114300" tIns="57150" rIns="114300" bIns="57150" rtlCol="0" anchor="t" anchorCtr="0">
            <a:normAutofit/>
          </a:bodyPr>
          <a:lstStyle/>
          <a:p>
            <a:pPr algn="l">
              <a:lnSpc>
                <a:spcPct val="120000"/>
              </a:lnSpc>
            </a:pPr>
            <a:r>
              <a:rPr lang="en-US" sz="4500" b="1">
                <a:solidFill>
                  <a:srgbClr val="002357">
                    <a:alpha val="100000"/>
                  </a:srgbClr>
                </a:solidFill>
                <a:latin typeface="微软雅黑" panose="020B0503020204020204" charset="-122"/>
                <a:ea typeface="微软雅黑" panose="020B0503020204020204" charset="-122"/>
                <a:cs typeface="微软雅黑" panose="020B0503020204020204" charset="-122"/>
              </a:rPr>
              <a:t>培训教材准备情况</a:t>
            </a:r>
            <a:endParaRPr lang="en-US" sz="4500" b="1">
              <a:solidFill>
                <a:srgbClr val="002357">
                  <a:alpha val="100000"/>
                </a:srgbClr>
              </a:solidFill>
              <a:latin typeface="微软雅黑" panose="020B0503020204020204" charset="-122"/>
              <a:ea typeface="微软雅黑" panose="020B0503020204020204" charset="-122"/>
              <a:cs typeface="微软雅黑" panose="020B0503020204020204" charset="-122"/>
            </a:endParaRPr>
          </a:p>
        </p:txBody>
      </p:sp>
      <p:sp>
        <p:nvSpPr>
          <p:cNvPr id="5" name="AutoShape 5"/>
          <p:cNvSpPr/>
          <p:nvPr/>
        </p:nvSpPr>
        <p:spPr>
          <a:xfrm>
            <a:off x="9364826" y="469219"/>
            <a:ext cx="2473866" cy="508573"/>
          </a:xfrm>
          <a:prstGeom prst="rect">
            <a:avLst/>
          </a:prstGeom>
          <a:noFill/>
        </p:spPr>
        <p:txBody>
          <a:bodyPr vert="horz" wrap="square" lIns="66008" tIns="33052" rIns="66008" bIns="33052" rtlCol="0" anchor="t" anchorCtr="0">
            <a:noAutofit/>
          </a:bodyPr>
          <a:lstStyle/>
          <a:p>
            <a:pPr algn="r">
              <a:lnSpc>
                <a:spcPct val="100000"/>
              </a:lnSpc>
              <a:spcBef>
                <a:spcPts val="375"/>
              </a:spcBef>
              <a:defRPr/>
            </a:pPr>
            <a:r>
              <a:rPr lang="en-US" sz="1200">
                <a:solidFill>
                  <a:srgbClr val="8CA3C4">
                    <a:alpha val="100000"/>
                  </a:srgbClr>
                </a:solidFill>
                <a:latin typeface="微软雅黑" panose="020B0503020204020204" charset="-122"/>
                <a:ea typeface="微软雅黑" panose="020B0503020204020204" charset="-122"/>
                <a:cs typeface="微软雅黑" panose="020B0503020204020204" charset="-122"/>
              </a:rPr>
              <a:t>REPORTING</a:t>
            </a:r>
            <a:endParaRPr lang="en-US" sz="1100"/>
          </a:p>
        </p:txBody>
      </p:sp>
      <p:sp>
        <p:nvSpPr>
          <p:cNvPr id="6" name="AutoShape 6"/>
          <p:cNvSpPr/>
          <p:nvPr/>
        </p:nvSpPr>
        <p:spPr>
          <a:xfrm>
            <a:off x="352425" y="469219"/>
            <a:ext cx="5497697" cy="419156"/>
          </a:xfrm>
          <a:prstGeom prst="rect">
            <a:avLst/>
          </a:prstGeom>
          <a:noFill/>
        </p:spPr>
        <p:txBody>
          <a:bodyPr vert="horz" wrap="square" lIns="66008" tIns="33052" rIns="66008" bIns="33052" rtlCol="0" anchor="t" anchorCtr="0">
            <a:noAutofit/>
          </a:bodyPr>
          <a:lstStyle/>
          <a:p>
            <a:pPr algn="l">
              <a:defRPr/>
            </a:pPr>
            <a:r>
              <a:rPr lang="en-US" sz="1200">
                <a:solidFill>
                  <a:srgbClr val="8CA3C4">
                    <a:alpha val="100000"/>
                  </a:srgbClr>
                </a:solidFill>
                <a:latin typeface="微软雅黑" panose="020B0503020204020204" charset="-122"/>
                <a:ea typeface="微软雅黑" panose="020B0503020204020204" charset="-122"/>
                <a:cs typeface="微软雅黑" panose="020B0503020204020204" charset="-122"/>
              </a:rPr>
              <a:t>https://wenku.baidu.com</a:t>
            </a:r>
            <a:endParaRPr lang="en-US" sz="11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100000"/>
          </a:blip>
          <a:srcRect/>
          <a:stretch>
            <a:fillRect/>
          </a:stretch>
        </a:blipFill>
        <a:effectLst/>
      </p:bgPr>
    </p:bg>
    <p:spTree>
      <p:nvGrpSpPr>
        <p:cNvPr id="1" name=""/>
        <p:cNvGrpSpPr/>
        <p:nvPr/>
      </p:nvGrpSpPr>
      <p:grpSpPr>
        <a:xfrm>
          <a:off x="0" y="0"/>
          <a:ext cx="0" cy="0"/>
          <a:chOff x="0" y="0"/>
          <a:chExt cx="0" cy="0"/>
        </a:xfrm>
      </p:grpSpPr>
      <p:sp>
        <p:nvSpPr>
          <p:cNvPr id="3" name="TextBox 3"/>
          <p:cNvSpPr txBox="1"/>
          <p:nvPr/>
        </p:nvSpPr>
        <p:spPr>
          <a:xfrm>
            <a:off x="476023" y="265328"/>
            <a:ext cx="11239500" cy="914400"/>
          </a:xfrm>
          <a:prstGeom prst="rect">
            <a:avLst/>
          </a:prstGeom>
        </p:spPr>
        <p:txBody>
          <a:bodyPr vert="horz" wrap="square" lIns="123825" tIns="123825" rIns="57150" bIns="123825" rtlCol="0" anchor="t" anchorCtr="0">
            <a:spAutoFit/>
          </a:bodyPr>
          <a:lstStyle/>
          <a:p>
            <a:pPr>
              <a:lnSpc>
                <a:spcPct val="140000"/>
              </a:lnSpc>
            </a:pPr>
            <a:r>
              <a:rPr lang="en-US" sz="3000" b="1">
                <a:solidFill>
                  <a:schemeClr val="dk2">
                    <a:alpha val="100000"/>
                  </a:schemeClr>
                </a:solidFill>
                <a:latin typeface="微软雅黑" panose="020B0503020204020204" charset="-122"/>
                <a:ea typeface="微软雅黑" panose="020B0503020204020204" charset="-122"/>
                <a:cs typeface="微软雅黑" panose="020B0503020204020204" charset="-122"/>
              </a:rPr>
              <a:t>培训教材准备情况</a:t>
            </a:r>
            <a:endParaRPr lang="en-US" sz="3000" b="1">
              <a:solidFill>
                <a:schemeClr val="dk2">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4" name="AutoShape 4"/>
          <p:cNvSpPr/>
          <p:nvPr>
            <p:custDataLst>
              <p:tags r:id="rId2"/>
            </p:custDataLst>
          </p:nvPr>
        </p:nvSpPr>
        <p:spPr>
          <a:xfrm>
            <a:off x="3729746" y="1769675"/>
            <a:ext cx="3031629" cy="4285329"/>
          </a:xfrm>
          <a:prstGeom prst="roundRect">
            <a:avLst>
              <a:gd name="adj" fmla="val 0"/>
            </a:avLst>
          </a:prstGeom>
          <a:solidFill>
            <a:schemeClr val="lt2">
              <a:alpha val="80000"/>
            </a:schemeClr>
          </a:solidFill>
        </p:spPr>
      </p:sp>
      <p:sp>
        <p:nvSpPr>
          <p:cNvPr id="5" name="TextBox 5"/>
          <p:cNvSpPr txBox="1"/>
          <p:nvPr>
            <p:custDataLst>
              <p:tags r:id="rId3"/>
            </p:custDataLst>
          </p:nvPr>
        </p:nvSpPr>
        <p:spPr>
          <a:xfrm>
            <a:off x="3923235" y="2035795"/>
            <a:ext cx="2644651" cy="649939"/>
          </a:xfrm>
          <a:prstGeom prst="rect">
            <a:avLst/>
          </a:prstGeom>
        </p:spPr>
        <p:txBody>
          <a:bodyPr vert="horz" wrap="square" lIns="66008" tIns="33052" rIns="66008" bIns="33052" rtlCol="0" anchor="ctr" anchorCtr="1">
            <a:noAutofit/>
          </a:bodyPr>
          <a:lstStyle/>
          <a:p>
            <a:pPr algn="ctr">
              <a:lnSpc>
                <a:spcPct val="120000"/>
              </a:lnSpc>
            </a:pPr>
            <a:r>
              <a:rPr lang="en-US" sz="2400" b="1">
                <a:solidFill>
                  <a:schemeClr val="dk1">
                    <a:alpha val="100000"/>
                  </a:schemeClr>
                </a:solidFill>
                <a:latin typeface="微软雅黑" panose="020B0503020204020204" charset="-122"/>
                <a:ea typeface="微软雅黑" panose="020B0503020204020204" charset="-122"/>
                <a:cs typeface="微软雅黑" panose="020B0503020204020204" charset="-122"/>
              </a:rPr>
              <a:t>培训教材的作用</a:t>
            </a:r>
            <a:endParaRPr lang="en-US" sz="2400" b="1">
              <a:solidFill>
                <a:schemeClr val="dk1">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6" name="TextBox 6"/>
          <p:cNvSpPr txBox="1"/>
          <p:nvPr>
            <p:custDataLst>
              <p:tags r:id="rId4"/>
            </p:custDataLst>
          </p:nvPr>
        </p:nvSpPr>
        <p:spPr>
          <a:xfrm>
            <a:off x="3923235" y="2757859"/>
            <a:ext cx="2644651" cy="2924764"/>
          </a:xfrm>
          <a:prstGeom prst="rect">
            <a:avLst/>
          </a:prstGeom>
        </p:spPr>
        <p:txBody>
          <a:bodyPr vert="horz" wrap="square" lIns="66008" tIns="33052" rIns="66008" bIns="33052" rtlCol="0" anchor="t" anchorCtr="1">
            <a:noAutofit/>
          </a:bodyPr>
          <a:lstStyle/>
          <a:p>
            <a:pPr algn="ctr">
              <a:lnSpc>
                <a:spcPct val="140000"/>
              </a:lnSpc>
            </a:pPr>
            <a:r>
              <a:rPr lang="en-US" sz="1575">
                <a:solidFill>
                  <a:schemeClr val="dk1">
                    <a:alpha val="100000"/>
                  </a:schemeClr>
                </a:solidFill>
                <a:latin typeface="微软雅黑" panose="020B0503020204020204" charset="-122"/>
                <a:ea typeface="微软雅黑" panose="020B0503020204020204" charset="-122"/>
                <a:cs typeface="微软雅黑" panose="020B0503020204020204" charset="-122"/>
              </a:rPr>
              <a:t>培训教材是分会工作的重要部分，有助于提高成员的专业知识和技能，为会员提供更全面的学习资源。</a:t>
            </a:r>
            <a:endParaRPr lang="en-US" sz="1575">
              <a:solidFill>
                <a:schemeClr val="dk1">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7" name="AutoShape 7"/>
          <p:cNvSpPr/>
          <p:nvPr>
            <p:custDataLst>
              <p:tags r:id="rId5"/>
            </p:custDataLst>
          </p:nvPr>
        </p:nvSpPr>
        <p:spPr>
          <a:xfrm>
            <a:off x="556553" y="1764765"/>
            <a:ext cx="3031629" cy="4285329"/>
          </a:xfrm>
          <a:prstGeom prst="roundRect">
            <a:avLst>
              <a:gd name="adj" fmla="val 0"/>
            </a:avLst>
          </a:prstGeom>
          <a:solidFill>
            <a:schemeClr val="lt2">
              <a:alpha val="80000"/>
            </a:schemeClr>
          </a:solidFill>
        </p:spPr>
      </p:sp>
      <p:sp>
        <p:nvSpPr>
          <p:cNvPr id="8" name="TextBox 8"/>
          <p:cNvSpPr txBox="1"/>
          <p:nvPr>
            <p:custDataLst>
              <p:tags r:id="rId6"/>
            </p:custDataLst>
          </p:nvPr>
        </p:nvSpPr>
        <p:spPr>
          <a:xfrm>
            <a:off x="750042" y="2035795"/>
            <a:ext cx="2644651" cy="649939"/>
          </a:xfrm>
          <a:prstGeom prst="rect">
            <a:avLst/>
          </a:prstGeom>
        </p:spPr>
        <p:txBody>
          <a:bodyPr vert="horz" wrap="square" lIns="66008" tIns="33052" rIns="66008" bIns="33052" rtlCol="0" anchor="ctr" anchorCtr="1">
            <a:noAutofit/>
          </a:bodyPr>
          <a:lstStyle/>
          <a:p>
            <a:pPr algn="ctr">
              <a:lnSpc>
                <a:spcPct val="120000"/>
              </a:lnSpc>
            </a:pPr>
            <a:r>
              <a:rPr lang="en-US" sz="2400" b="1">
                <a:solidFill>
                  <a:schemeClr val="dk1">
                    <a:alpha val="100000"/>
                  </a:schemeClr>
                </a:solidFill>
                <a:latin typeface="微软雅黑" panose="020B0503020204020204" charset="-122"/>
                <a:ea typeface="微软雅黑" panose="020B0503020204020204" charset="-122"/>
                <a:cs typeface="微软雅黑" panose="020B0503020204020204" charset="-122"/>
              </a:rPr>
              <a:t>培训教材</a:t>
            </a:r>
            <a:endParaRPr lang="en-US" sz="2400" b="1">
              <a:solidFill>
                <a:schemeClr val="dk1">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9" name="TextBox 9"/>
          <p:cNvSpPr txBox="1"/>
          <p:nvPr>
            <p:custDataLst>
              <p:tags r:id="rId7"/>
            </p:custDataLst>
          </p:nvPr>
        </p:nvSpPr>
        <p:spPr>
          <a:xfrm>
            <a:off x="750042" y="2752949"/>
            <a:ext cx="2644651" cy="2924764"/>
          </a:xfrm>
          <a:prstGeom prst="rect">
            <a:avLst/>
          </a:prstGeom>
        </p:spPr>
        <p:txBody>
          <a:bodyPr vert="horz" wrap="square" lIns="66008" tIns="33052" rIns="66008" bIns="33052" rtlCol="0" anchor="t" anchorCtr="1">
            <a:noAutofit/>
          </a:bodyPr>
          <a:lstStyle/>
          <a:p>
            <a:pPr algn="ctr">
              <a:lnSpc>
                <a:spcPct val="140000"/>
              </a:lnSpc>
            </a:pPr>
            <a:r>
              <a:rPr lang="en-US" sz="1575">
                <a:solidFill>
                  <a:schemeClr val="dk1">
                    <a:alpha val="100000"/>
                  </a:schemeClr>
                </a:solidFill>
                <a:latin typeface="微软雅黑" panose="020B0503020204020204" charset="-122"/>
                <a:ea typeface="微软雅黑" panose="020B0503020204020204" charset="-122"/>
                <a:cs typeface="微软雅黑" panose="020B0503020204020204" charset="-122"/>
              </a:rPr>
              <a:t>培训教材共计划17个章节，目前已有14个章节完成，其余3个章节尚未完成。预计3月可以完成书稿。</a:t>
            </a:r>
            <a:endParaRPr lang="en-US" sz="1575">
              <a:solidFill>
                <a:schemeClr val="dk1">
                  <a:alpha val="100000"/>
                </a:schemeClr>
              </a:solidFill>
              <a:latin typeface="微软雅黑" panose="020B0503020204020204" charset="-122"/>
              <a:ea typeface="微软雅黑" panose="020B0503020204020204" charset="-122"/>
              <a:cs typeface="微软雅黑" panose="020B0503020204020204" charset="-122"/>
            </a:endParaRPr>
          </a:p>
        </p:txBody>
      </p:sp>
      <p:pic>
        <p:nvPicPr>
          <p:cNvPr id="2" name="图片 1" descr="屏幕截图 2024-07-04 010419"/>
          <p:cNvPicPr>
            <a:picLocks noChangeAspect="1"/>
          </p:cNvPicPr>
          <p:nvPr/>
        </p:nvPicPr>
        <p:blipFill>
          <a:blip r:embed="rId8"/>
          <a:stretch>
            <a:fillRect/>
          </a:stretch>
        </p:blipFill>
        <p:spPr>
          <a:xfrm>
            <a:off x="6934200" y="1676400"/>
            <a:ext cx="4121150" cy="43307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100000"/>
          </a:blip>
          <a:srcRect/>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951046" y="1709087"/>
            <a:ext cx="1114425" cy="1095375"/>
          </a:xfrm>
          <a:prstGeom prst="rect">
            <a:avLst/>
          </a:prstGeom>
        </p:spPr>
      </p:pic>
      <p:sp>
        <p:nvSpPr>
          <p:cNvPr id="3" name="TextBox 3"/>
          <p:cNvSpPr txBox="1"/>
          <p:nvPr/>
        </p:nvSpPr>
        <p:spPr>
          <a:xfrm>
            <a:off x="516863" y="1852371"/>
            <a:ext cx="1982792" cy="808807"/>
          </a:xfrm>
          <a:prstGeom prst="rect">
            <a:avLst/>
          </a:prstGeom>
        </p:spPr>
        <p:txBody>
          <a:bodyPr vert="horz" wrap="square" lIns="91440" tIns="45720" rIns="91440" bIns="45720" rtlCol="0" anchor="ctr" anchorCtr="1">
            <a:noAutofit/>
          </a:bodyPr>
          <a:lstStyle/>
          <a:p>
            <a:pPr algn="ctr">
              <a:lnSpc>
                <a:spcPct val="90000"/>
              </a:lnSpc>
            </a:pPr>
            <a:r>
              <a:rPr lang="en-US" sz="3000">
                <a:solidFill>
                  <a:srgbClr val="002357">
                    <a:alpha val="100000"/>
                  </a:srgbClr>
                </a:solidFill>
                <a:latin typeface="微软雅黑" panose="020B0503020204020204" charset="-122"/>
                <a:ea typeface="微软雅黑" panose="020B0503020204020204" charset="-122"/>
                <a:cs typeface="微软雅黑" panose="020B0503020204020204" charset="-122"/>
              </a:rPr>
              <a:t>04</a:t>
            </a:r>
            <a:endParaRPr lang="en-US" sz="3000">
              <a:solidFill>
                <a:srgbClr val="002357">
                  <a:alpha val="100000"/>
                </a:srgbClr>
              </a:solidFill>
              <a:latin typeface="微软雅黑" panose="020B0503020204020204" charset="-122"/>
              <a:ea typeface="微软雅黑" panose="020B0503020204020204" charset="-122"/>
              <a:cs typeface="微软雅黑" panose="020B0503020204020204" charset="-122"/>
            </a:endParaRPr>
          </a:p>
        </p:txBody>
      </p:sp>
      <p:sp>
        <p:nvSpPr>
          <p:cNvPr id="4" name="TextBox 4"/>
          <p:cNvSpPr txBox="1"/>
          <p:nvPr/>
        </p:nvSpPr>
        <p:spPr>
          <a:xfrm>
            <a:off x="936962" y="3220473"/>
            <a:ext cx="8246472" cy="2305804"/>
          </a:xfrm>
          <a:prstGeom prst="rect">
            <a:avLst/>
          </a:prstGeom>
        </p:spPr>
        <p:txBody>
          <a:bodyPr vert="horz" wrap="square" lIns="114300" tIns="57150" rIns="114300" bIns="57150" rtlCol="0" anchor="t" anchorCtr="0">
            <a:normAutofit/>
          </a:bodyPr>
          <a:lstStyle/>
          <a:p>
            <a:pPr algn="l">
              <a:lnSpc>
                <a:spcPct val="120000"/>
              </a:lnSpc>
            </a:pPr>
            <a:r>
              <a:rPr lang="en-US" sz="4500" b="1">
                <a:solidFill>
                  <a:srgbClr val="002357">
                    <a:alpha val="100000"/>
                  </a:srgbClr>
                </a:solidFill>
                <a:latin typeface="微软雅黑" panose="020B0503020204020204" charset="-122"/>
                <a:ea typeface="微软雅黑" panose="020B0503020204020204" charset="-122"/>
                <a:cs typeface="微软雅黑" panose="020B0503020204020204" charset="-122"/>
              </a:rPr>
              <a:t>分会2025年工作计划</a:t>
            </a:r>
            <a:endParaRPr lang="en-US" sz="4500" b="1">
              <a:solidFill>
                <a:srgbClr val="002357">
                  <a:alpha val="100000"/>
                </a:srgbClr>
              </a:solidFill>
              <a:latin typeface="微软雅黑" panose="020B0503020204020204" charset="-122"/>
              <a:ea typeface="微软雅黑" panose="020B0503020204020204" charset="-122"/>
              <a:cs typeface="微软雅黑" panose="020B0503020204020204" charset="-122"/>
            </a:endParaRPr>
          </a:p>
        </p:txBody>
      </p:sp>
      <p:sp>
        <p:nvSpPr>
          <p:cNvPr id="5" name="AutoShape 5"/>
          <p:cNvSpPr/>
          <p:nvPr/>
        </p:nvSpPr>
        <p:spPr>
          <a:xfrm>
            <a:off x="9364826" y="469219"/>
            <a:ext cx="2473866" cy="508573"/>
          </a:xfrm>
          <a:prstGeom prst="rect">
            <a:avLst/>
          </a:prstGeom>
          <a:noFill/>
        </p:spPr>
        <p:txBody>
          <a:bodyPr vert="horz" wrap="square" lIns="66008" tIns="33052" rIns="66008" bIns="33052" rtlCol="0" anchor="t" anchorCtr="0">
            <a:noAutofit/>
          </a:bodyPr>
          <a:lstStyle/>
          <a:p>
            <a:pPr algn="r">
              <a:lnSpc>
                <a:spcPct val="100000"/>
              </a:lnSpc>
              <a:spcBef>
                <a:spcPts val="375"/>
              </a:spcBef>
              <a:defRPr/>
            </a:pPr>
            <a:r>
              <a:rPr lang="en-US" sz="1200">
                <a:solidFill>
                  <a:srgbClr val="8CA3C4">
                    <a:alpha val="100000"/>
                  </a:srgbClr>
                </a:solidFill>
                <a:latin typeface="微软雅黑" panose="020B0503020204020204" charset="-122"/>
                <a:ea typeface="微软雅黑" panose="020B0503020204020204" charset="-122"/>
                <a:cs typeface="微软雅黑" panose="020B0503020204020204" charset="-122"/>
              </a:rPr>
              <a:t>REPORTING</a:t>
            </a:r>
            <a:endParaRPr lang="en-US" sz="1100"/>
          </a:p>
        </p:txBody>
      </p:sp>
      <p:sp>
        <p:nvSpPr>
          <p:cNvPr id="6" name="AutoShape 6"/>
          <p:cNvSpPr/>
          <p:nvPr/>
        </p:nvSpPr>
        <p:spPr>
          <a:xfrm>
            <a:off x="352425" y="469219"/>
            <a:ext cx="5497697" cy="419156"/>
          </a:xfrm>
          <a:prstGeom prst="rect">
            <a:avLst/>
          </a:prstGeom>
          <a:noFill/>
        </p:spPr>
        <p:txBody>
          <a:bodyPr vert="horz" wrap="square" lIns="66008" tIns="33052" rIns="66008" bIns="33052" rtlCol="0" anchor="t" anchorCtr="0">
            <a:noAutofit/>
          </a:bodyPr>
          <a:lstStyle/>
          <a:p>
            <a:pPr algn="l">
              <a:defRPr/>
            </a:pPr>
            <a:r>
              <a:rPr lang="en-US" sz="1200">
                <a:solidFill>
                  <a:srgbClr val="8CA3C4">
                    <a:alpha val="100000"/>
                  </a:srgbClr>
                </a:solidFill>
                <a:latin typeface="微软雅黑" panose="020B0503020204020204" charset="-122"/>
                <a:ea typeface="微软雅黑" panose="020B0503020204020204" charset="-122"/>
                <a:cs typeface="微软雅黑" panose="020B0503020204020204" charset="-122"/>
              </a:rPr>
              <a:t>https://wenku.baidu.com</a:t>
            </a:r>
            <a:endParaRPr lang="en-US" sz="11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100000"/>
          </a:blip>
          <a:srcRect/>
          <a:stretch>
            <a:fillRect/>
          </a:stretch>
        </a:blipFill>
        <a:effectLst/>
      </p:bgPr>
    </p:bg>
    <p:spTree>
      <p:nvGrpSpPr>
        <p:cNvPr id="1" name=""/>
        <p:cNvGrpSpPr/>
        <p:nvPr/>
      </p:nvGrpSpPr>
      <p:grpSpPr>
        <a:xfrm>
          <a:off x="0" y="0"/>
          <a:ext cx="0" cy="0"/>
          <a:chOff x="0" y="0"/>
          <a:chExt cx="0" cy="0"/>
        </a:xfrm>
      </p:grpSpPr>
      <p:sp>
        <p:nvSpPr>
          <p:cNvPr id="3" name="TextBox 3"/>
          <p:cNvSpPr txBox="1"/>
          <p:nvPr>
            <p:custDataLst>
              <p:tags r:id="rId2"/>
            </p:custDataLst>
          </p:nvPr>
        </p:nvSpPr>
        <p:spPr>
          <a:xfrm>
            <a:off x="5562187" y="4881292"/>
            <a:ext cx="6000750" cy="711336"/>
          </a:xfrm>
          <a:prstGeom prst="rect">
            <a:avLst/>
          </a:prstGeom>
        </p:spPr>
        <p:txBody>
          <a:bodyPr vert="horz" wrap="square" lIns="123825" tIns="123825" rIns="57150" bIns="123825" rtlCol="0" anchor="b" anchorCtr="0">
            <a:noAutofit/>
          </a:bodyPr>
          <a:lstStyle/>
          <a:p>
            <a:pPr>
              <a:lnSpc>
                <a:spcPct val="120000"/>
              </a:lnSpc>
            </a:pPr>
            <a:r>
              <a:rPr lang="en-US" sz="2400" b="1">
                <a:solidFill>
                  <a:schemeClr val="accent1">
                    <a:alpha val="100000"/>
                  </a:schemeClr>
                </a:solidFill>
                <a:latin typeface="微软雅黑" panose="020B0503020204020204" charset="-122"/>
                <a:ea typeface="微软雅黑" panose="020B0503020204020204" charset="-122"/>
                <a:cs typeface="微软雅黑" panose="020B0503020204020204" charset="-122"/>
              </a:rPr>
              <a:t>继续新媒体工作</a:t>
            </a:r>
            <a:endParaRPr lang="en-US" sz="2400" b="1">
              <a:solidFill>
                <a:schemeClr val="accent1">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4" name="TextBox 4"/>
          <p:cNvSpPr txBox="1"/>
          <p:nvPr>
            <p:custDataLst>
              <p:tags r:id="rId3"/>
            </p:custDataLst>
          </p:nvPr>
        </p:nvSpPr>
        <p:spPr>
          <a:xfrm>
            <a:off x="5267801" y="5523753"/>
            <a:ext cx="6477000" cy="914400"/>
          </a:xfrm>
          <a:prstGeom prst="rect">
            <a:avLst/>
          </a:prstGeom>
        </p:spPr>
        <p:txBody>
          <a:bodyPr vert="horz" wrap="square" lIns="0" tIns="0" rIns="0" bIns="0" rtlCol="0" anchor="t" anchorCtr="0">
            <a:noAutofit/>
          </a:bodyPr>
          <a:lstStyle/>
          <a:p>
            <a:pPr>
              <a:lnSpc>
                <a:spcPct val="140000"/>
              </a:lnSpc>
            </a:pPr>
            <a:r>
              <a:rPr lang="en-US" sz="1500">
                <a:solidFill>
                  <a:schemeClr val="dk1">
                    <a:alpha val="100000"/>
                  </a:schemeClr>
                </a:solidFill>
                <a:latin typeface="微软雅黑" panose="020B0503020204020204" charset="-122"/>
                <a:ea typeface="微软雅黑" panose="020B0503020204020204" charset="-122"/>
                <a:cs typeface="微软雅黑" panose="020B0503020204020204" charset="-122"/>
              </a:rPr>
              <a:t>继续新媒体工作，利用新媒体平台传播健康知识，提高大众健康素养，是分会工作的重要一环。</a:t>
            </a:r>
            <a:endParaRPr lang="en-US" sz="1500">
              <a:solidFill>
                <a:schemeClr val="dk1">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5" name="AutoShape 5"/>
          <p:cNvSpPr/>
          <p:nvPr>
            <p:custDataLst>
              <p:tags r:id="rId4"/>
            </p:custDataLst>
          </p:nvPr>
        </p:nvSpPr>
        <p:spPr>
          <a:xfrm>
            <a:off x="5267801" y="1835975"/>
            <a:ext cx="238125" cy="238125"/>
          </a:xfrm>
          <a:prstGeom prst="ellipse">
            <a:avLst/>
          </a:prstGeom>
          <a:solidFill>
            <a:schemeClr val="accent1">
              <a:alpha val="100000"/>
            </a:schemeClr>
          </a:solidFill>
        </p:spPr>
      </p:sp>
      <p:sp>
        <p:nvSpPr>
          <p:cNvPr id="6" name="TextBox 6"/>
          <p:cNvSpPr txBox="1"/>
          <p:nvPr>
            <p:custDataLst>
              <p:tags r:id="rId5"/>
            </p:custDataLst>
          </p:nvPr>
        </p:nvSpPr>
        <p:spPr>
          <a:xfrm>
            <a:off x="5562187" y="1621998"/>
            <a:ext cx="6000750" cy="666079"/>
          </a:xfrm>
          <a:prstGeom prst="rect">
            <a:avLst/>
          </a:prstGeom>
        </p:spPr>
        <p:txBody>
          <a:bodyPr vert="horz" wrap="square" lIns="123825" tIns="123825" rIns="57150" bIns="123825" rtlCol="0" anchor="b" anchorCtr="0">
            <a:noAutofit/>
          </a:bodyPr>
          <a:lstStyle/>
          <a:p>
            <a:pPr>
              <a:lnSpc>
                <a:spcPct val="120000"/>
              </a:lnSpc>
            </a:pPr>
            <a:r>
              <a:rPr lang="en-US" sz="2400" b="1">
                <a:solidFill>
                  <a:schemeClr val="accent1">
                    <a:alpha val="100000"/>
                  </a:schemeClr>
                </a:solidFill>
                <a:latin typeface="微软雅黑" panose="020B0503020204020204" charset="-122"/>
                <a:ea typeface="微软雅黑" panose="020B0503020204020204" charset="-122"/>
                <a:cs typeface="微软雅黑" panose="020B0503020204020204" charset="-122"/>
              </a:rPr>
              <a:t>继续科普走基层活动</a:t>
            </a:r>
            <a:endParaRPr lang="en-US" sz="2400" b="1">
              <a:solidFill>
                <a:schemeClr val="accent1">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7" name="TextBox 7"/>
          <p:cNvSpPr txBox="1"/>
          <p:nvPr>
            <p:custDataLst>
              <p:tags r:id="rId6"/>
            </p:custDataLst>
          </p:nvPr>
        </p:nvSpPr>
        <p:spPr>
          <a:xfrm>
            <a:off x="5267801" y="2234038"/>
            <a:ext cx="6477000" cy="914400"/>
          </a:xfrm>
          <a:prstGeom prst="rect">
            <a:avLst/>
          </a:prstGeom>
        </p:spPr>
        <p:txBody>
          <a:bodyPr vert="horz" wrap="square" lIns="0" tIns="0" rIns="0" bIns="0" rtlCol="0" anchor="t" anchorCtr="0">
            <a:noAutofit/>
          </a:bodyPr>
          <a:lstStyle/>
          <a:p>
            <a:pPr>
              <a:lnSpc>
                <a:spcPct val="140000"/>
              </a:lnSpc>
            </a:pPr>
            <a:r>
              <a:rPr lang="en-US" sz="1500">
                <a:solidFill>
                  <a:schemeClr val="dk1">
                    <a:alpha val="100000"/>
                  </a:schemeClr>
                </a:solidFill>
                <a:latin typeface="微软雅黑" panose="020B0503020204020204" charset="-122"/>
                <a:ea typeface="微软雅黑" panose="020B0503020204020204" charset="-122"/>
                <a:cs typeface="微软雅黑" panose="020B0503020204020204" charset="-122"/>
              </a:rPr>
              <a:t>继续广东省健康科普促进会大肠肛门病分会科普走基层活动，已</a:t>
            </a:r>
            <a:r>
              <a:rPr lang="zh-CN" altLang="en-US" sz="1500">
                <a:solidFill>
                  <a:schemeClr val="dk1">
                    <a:alpha val="100000"/>
                  </a:schemeClr>
                </a:solidFill>
                <a:latin typeface="微软雅黑" panose="020B0503020204020204" charset="-122"/>
                <a:ea typeface="微软雅黑" panose="020B0503020204020204" charset="-122"/>
                <a:cs typeface="微软雅黑" panose="020B0503020204020204" charset="-122"/>
              </a:rPr>
              <a:t>于１月４</a:t>
            </a:r>
            <a:r>
              <a:rPr lang="en-US" sz="1500">
                <a:solidFill>
                  <a:schemeClr val="dk1">
                    <a:alpha val="100000"/>
                  </a:schemeClr>
                </a:solidFill>
                <a:latin typeface="微软雅黑" panose="020B0503020204020204" charset="-122"/>
                <a:ea typeface="微软雅黑" panose="020B0503020204020204" charset="-122"/>
                <a:cs typeface="微软雅黑" panose="020B0503020204020204" charset="-122"/>
              </a:rPr>
              <a:t>日</a:t>
            </a:r>
            <a:r>
              <a:rPr lang="zh-CN" altLang="en-US" sz="1500">
                <a:solidFill>
                  <a:schemeClr val="dk1">
                    <a:alpha val="100000"/>
                  </a:schemeClr>
                </a:solidFill>
                <a:latin typeface="微软雅黑" panose="020B0503020204020204" charset="-122"/>
                <a:ea typeface="微软雅黑" panose="020B0503020204020204" charset="-122"/>
                <a:cs typeface="微软雅黑" panose="020B0503020204020204" charset="-122"/>
              </a:rPr>
              <a:t>完成云浮</a:t>
            </a:r>
            <a:r>
              <a:rPr lang="en-US" sz="1500">
                <a:solidFill>
                  <a:schemeClr val="dk1">
                    <a:alpha val="100000"/>
                  </a:schemeClr>
                </a:solidFill>
                <a:latin typeface="微软雅黑" panose="020B0503020204020204" charset="-122"/>
                <a:ea typeface="微软雅黑" panose="020B0503020204020204" charset="-122"/>
                <a:cs typeface="微软雅黑" panose="020B0503020204020204" charset="-122"/>
              </a:rPr>
              <a:t>站</a:t>
            </a:r>
            <a:r>
              <a:rPr lang="zh-CN" altLang="en-US" sz="1500">
                <a:solidFill>
                  <a:schemeClr val="dk1">
                    <a:alpha val="100000"/>
                  </a:schemeClr>
                </a:solidFill>
                <a:latin typeface="微软雅黑" panose="020B0503020204020204" charset="-122"/>
                <a:ea typeface="微软雅黑" panose="020B0503020204020204" charset="-122"/>
                <a:cs typeface="微软雅黑" panose="020B0503020204020204" charset="-122"/>
              </a:rPr>
              <a:t>活动</a:t>
            </a:r>
            <a:r>
              <a:rPr lang="en-US" sz="1500">
                <a:solidFill>
                  <a:schemeClr val="dk1">
                    <a:alpha val="100000"/>
                  </a:schemeClr>
                </a:solidFill>
                <a:latin typeface="微软雅黑" panose="020B0503020204020204" charset="-122"/>
                <a:ea typeface="微软雅黑" panose="020B0503020204020204" charset="-122"/>
                <a:cs typeface="微软雅黑" panose="020B0503020204020204" charset="-122"/>
              </a:rPr>
              <a:t>，拟定</a:t>
            </a:r>
            <a:r>
              <a:rPr lang="zh-CN" altLang="en-US" sz="1500">
                <a:solidFill>
                  <a:schemeClr val="dk1">
                    <a:alpha val="100000"/>
                  </a:schemeClr>
                </a:solidFill>
                <a:latin typeface="微软雅黑" panose="020B0503020204020204" charset="-122"/>
                <a:ea typeface="微软雅黑" panose="020B0503020204020204" charset="-122"/>
                <a:cs typeface="微软雅黑" panose="020B0503020204020204" charset="-122"/>
              </a:rPr>
              <a:t>全</a:t>
            </a:r>
            <a:r>
              <a:rPr lang="en-US" sz="1500">
                <a:solidFill>
                  <a:schemeClr val="dk1">
                    <a:alpha val="100000"/>
                  </a:schemeClr>
                </a:solidFill>
                <a:latin typeface="微软雅黑" panose="020B0503020204020204" charset="-122"/>
                <a:ea typeface="微软雅黑" panose="020B0503020204020204" charset="-122"/>
                <a:cs typeface="微软雅黑" panose="020B0503020204020204" charset="-122"/>
              </a:rPr>
              <a:t>年</a:t>
            </a:r>
            <a:r>
              <a:rPr lang="zh-CN" altLang="en-US" sz="1500">
                <a:solidFill>
                  <a:schemeClr val="dk1">
                    <a:alpha val="100000"/>
                  </a:schemeClr>
                </a:solidFill>
                <a:latin typeface="微软雅黑" panose="020B0503020204020204" charset="-122"/>
                <a:ea typeface="微软雅黑" panose="020B0503020204020204" charset="-122"/>
                <a:cs typeface="微软雅黑" panose="020B0503020204020204" charset="-122"/>
              </a:rPr>
              <a:t>６～８个地级市走基层学术活动</a:t>
            </a:r>
            <a:r>
              <a:rPr lang="en-US" sz="1500">
                <a:solidFill>
                  <a:schemeClr val="dk1">
                    <a:alpha val="100000"/>
                  </a:schemeClr>
                </a:solidFill>
                <a:latin typeface="微软雅黑" panose="020B0503020204020204" charset="-122"/>
                <a:ea typeface="微软雅黑" panose="020B0503020204020204" charset="-122"/>
                <a:cs typeface="微软雅黑" panose="020B0503020204020204" charset="-122"/>
              </a:rPr>
              <a:t>。</a:t>
            </a:r>
            <a:endParaRPr lang="en-US" sz="1500">
              <a:solidFill>
                <a:schemeClr val="dk1">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8" name="TextBox 8"/>
          <p:cNvSpPr txBox="1"/>
          <p:nvPr>
            <p:custDataLst>
              <p:tags r:id="rId7"/>
            </p:custDataLst>
          </p:nvPr>
        </p:nvSpPr>
        <p:spPr>
          <a:xfrm>
            <a:off x="5562187" y="3262274"/>
            <a:ext cx="6000750" cy="697555"/>
          </a:xfrm>
          <a:prstGeom prst="rect">
            <a:avLst/>
          </a:prstGeom>
        </p:spPr>
        <p:txBody>
          <a:bodyPr vert="horz" wrap="square" lIns="123825" tIns="123825" rIns="57150" bIns="123825" rtlCol="0" anchor="b" anchorCtr="0">
            <a:noAutofit/>
          </a:bodyPr>
          <a:lstStyle/>
          <a:p>
            <a:pPr>
              <a:lnSpc>
                <a:spcPct val="120000"/>
              </a:lnSpc>
            </a:pPr>
            <a:r>
              <a:rPr lang="en-US" sz="2400" b="1">
                <a:solidFill>
                  <a:schemeClr val="accent1">
                    <a:alpha val="100000"/>
                  </a:schemeClr>
                </a:solidFill>
                <a:latin typeface="微软雅黑" panose="020B0503020204020204" charset="-122"/>
                <a:ea typeface="微软雅黑" panose="020B0503020204020204" charset="-122"/>
                <a:cs typeface="微软雅黑" panose="020B0503020204020204" charset="-122"/>
              </a:rPr>
              <a:t>完成培训教材工作</a:t>
            </a:r>
            <a:endParaRPr lang="en-US" sz="2400" b="1">
              <a:solidFill>
                <a:schemeClr val="accent1">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9" name="TextBox 9"/>
          <p:cNvSpPr txBox="1"/>
          <p:nvPr>
            <p:custDataLst>
              <p:tags r:id="rId8"/>
            </p:custDataLst>
          </p:nvPr>
        </p:nvSpPr>
        <p:spPr>
          <a:xfrm>
            <a:off x="5267801" y="3896612"/>
            <a:ext cx="6477000" cy="914400"/>
          </a:xfrm>
          <a:prstGeom prst="rect">
            <a:avLst/>
          </a:prstGeom>
        </p:spPr>
        <p:txBody>
          <a:bodyPr vert="horz" wrap="square" lIns="0" tIns="0" rIns="0" bIns="0" rtlCol="0" anchor="t" anchorCtr="0">
            <a:noAutofit/>
          </a:bodyPr>
          <a:lstStyle/>
          <a:p>
            <a:pPr>
              <a:lnSpc>
                <a:spcPct val="140000"/>
              </a:lnSpc>
            </a:pPr>
            <a:r>
              <a:rPr lang="zh-CN" altLang="en-US" sz="1500">
                <a:solidFill>
                  <a:schemeClr val="dk1">
                    <a:alpha val="100000"/>
                  </a:schemeClr>
                </a:solidFill>
                <a:latin typeface="微软雅黑" panose="020B0503020204020204" charset="-122"/>
                <a:ea typeface="微软雅黑" panose="020B0503020204020204" charset="-122"/>
                <a:cs typeface="微软雅黑" panose="020B0503020204020204" charset="-122"/>
              </a:rPr>
              <a:t>三</a:t>
            </a:r>
            <a:r>
              <a:rPr lang="en-US" sz="1500">
                <a:solidFill>
                  <a:schemeClr val="dk1">
                    <a:alpha val="100000"/>
                  </a:schemeClr>
                </a:solidFill>
                <a:latin typeface="微软雅黑" panose="020B0503020204020204" charset="-122"/>
                <a:ea typeface="微软雅黑" panose="020B0503020204020204" charset="-122"/>
                <a:cs typeface="微软雅黑" panose="020B0503020204020204" charset="-122"/>
              </a:rPr>
              <a:t>月完成培训教材工作，将为</a:t>
            </a:r>
            <a:r>
              <a:rPr lang="zh-CN" altLang="en-US" sz="1500">
                <a:solidFill>
                  <a:schemeClr val="dk1">
                    <a:alpha val="100000"/>
                  </a:schemeClr>
                </a:solidFill>
                <a:latin typeface="微软雅黑" panose="020B0503020204020204" charset="-122"/>
                <a:ea typeface="微软雅黑" panose="020B0503020204020204" charset="-122"/>
                <a:cs typeface="微软雅黑" panose="020B0503020204020204" charset="-122"/>
              </a:rPr>
              <a:t>基层培训</a:t>
            </a:r>
            <a:r>
              <a:rPr lang="en-US" sz="1500">
                <a:solidFill>
                  <a:schemeClr val="dk1">
                    <a:alpha val="100000"/>
                  </a:schemeClr>
                </a:solidFill>
                <a:latin typeface="微软雅黑" panose="020B0503020204020204" charset="-122"/>
                <a:ea typeface="微软雅黑" panose="020B0503020204020204" charset="-122"/>
                <a:cs typeface="微软雅黑" panose="020B0503020204020204" charset="-122"/>
              </a:rPr>
              <a:t>提供更丰富、更优质的学习资源。</a:t>
            </a:r>
            <a:endParaRPr lang="en-US" sz="1500">
              <a:solidFill>
                <a:schemeClr val="dk1">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10" name="TextBox 10"/>
          <p:cNvSpPr txBox="1"/>
          <p:nvPr/>
        </p:nvSpPr>
        <p:spPr>
          <a:xfrm>
            <a:off x="838200" y="571500"/>
            <a:ext cx="7856220" cy="914400"/>
          </a:xfrm>
          <a:prstGeom prst="rect">
            <a:avLst/>
          </a:prstGeom>
        </p:spPr>
        <p:txBody>
          <a:bodyPr vert="horz" wrap="square" lIns="123825" tIns="123825" rIns="57150" bIns="123825" rtlCol="0" anchor="ctr" anchorCtr="0">
            <a:noAutofit/>
          </a:bodyPr>
          <a:lstStyle/>
          <a:p>
            <a:pPr>
              <a:lnSpc>
                <a:spcPct val="140000"/>
              </a:lnSpc>
            </a:pPr>
            <a:r>
              <a:rPr lang="en-US" sz="3000" b="1">
                <a:solidFill>
                  <a:schemeClr val="dk2">
                    <a:alpha val="100000"/>
                  </a:schemeClr>
                </a:solidFill>
                <a:latin typeface="微软雅黑" panose="020B0503020204020204" charset="-122"/>
                <a:ea typeface="微软雅黑" panose="020B0503020204020204" charset="-122"/>
                <a:cs typeface="微软雅黑" panose="020B0503020204020204" charset="-122"/>
              </a:rPr>
              <a:t>分会2025年工作计划</a:t>
            </a:r>
            <a:endParaRPr lang="en-US" sz="3000" b="1">
              <a:solidFill>
                <a:schemeClr val="dk2">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11" name="AutoShape 11"/>
          <p:cNvSpPr/>
          <p:nvPr>
            <p:custDataLst>
              <p:tags r:id="rId9"/>
            </p:custDataLst>
          </p:nvPr>
        </p:nvSpPr>
        <p:spPr>
          <a:xfrm>
            <a:off x="5267801" y="3491989"/>
            <a:ext cx="238125" cy="238125"/>
          </a:xfrm>
          <a:prstGeom prst="ellipse">
            <a:avLst/>
          </a:prstGeom>
          <a:solidFill>
            <a:schemeClr val="accent1">
              <a:alpha val="100000"/>
            </a:schemeClr>
          </a:solidFill>
        </p:spPr>
      </p:sp>
      <p:sp>
        <p:nvSpPr>
          <p:cNvPr id="12" name="AutoShape 12"/>
          <p:cNvSpPr/>
          <p:nvPr>
            <p:custDataLst>
              <p:tags r:id="rId10"/>
            </p:custDataLst>
          </p:nvPr>
        </p:nvSpPr>
        <p:spPr>
          <a:xfrm>
            <a:off x="5267801" y="5117897"/>
            <a:ext cx="238125" cy="238125"/>
          </a:xfrm>
          <a:prstGeom prst="ellipse">
            <a:avLst/>
          </a:prstGeom>
          <a:solidFill>
            <a:schemeClr val="accent1">
              <a:alpha val="100000"/>
            </a:schemeClr>
          </a:solidFill>
        </p:spPr>
      </p:sp>
      <p:pic>
        <p:nvPicPr>
          <p:cNvPr id="14" name="图片 13"/>
          <p:cNvPicPr>
            <a:picLocks noChangeAspect="1"/>
          </p:cNvPicPr>
          <p:nvPr/>
        </p:nvPicPr>
        <p:blipFill>
          <a:blip r:embed="rId11"/>
          <a:stretch>
            <a:fillRect/>
          </a:stretch>
        </p:blipFill>
        <p:spPr>
          <a:xfrm>
            <a:off x="990600" y="1845310"/>
            <a:ext cx="3542030" cy="188468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100000"/>
          </a:blip>
          <a:srcRect/>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4595813" y="3829453"/>
            <a:ext cx="3000375" cy="771525"/>
          </a:xfrm>
          <a:prstGeom prst="rect">
            <a:avLst/>
          </a:prstGeom>
        </p:spPr>
      </p:pic>
      <p:sp>
        <p:nvSpPr>
          <p:cNvPr id="3" name="TextBox 3"/>
          <p:cNvSpPr txBox="1"/>
          <p:nvPr/>
        </p:nvSpPr>
        <p:spPr>
          <a:xfrm>
            <a:off x="2597404" y="2127885"/>
            <a:ext cx="6997192" cy="1434465"/>
          </a:xfrm>
          <a:prstGeom prst="rect">
            <a:avLst/>
          </a:prstGeom>
        </p:spPr>
        <p:txBody>
          <a:bodyPr vert="horz" wrap="square" lIns="91440" tIns="45720" rIns="91440" bIns="45720" rtlCol="0" anchor="t" anchorCtr="0">
            <a:noAutofit/>
          </a:bodyPr>
          <a:lstStyle/>
          <a:p>
            <a:pPr algn="ctr">
              <a:lnSpc>
                <a:spcPct val="96000"/>
              </a:lnSpc>
            </a:pPr>
            <a:r>
              <a:rPr lang="en-US" sz="9600" b="1">
                <a:solidFill>
                  <a:srgbClr val="002357">
                    <a:alpha val="100000"/>
                  </a:srgbClr>
                </a:solidFill>
                <a:latin typeface="微软雅黑" panose="020B0503020204020204" charset="-122"/>
                <a:ea typeface="微软雅黑" panose="020B0503020204020204" charset="-122"/>
                <a:cs typeface="微软雅黑" panose="020B0503020204020204" charset="-122"/>
              </a:rPr>
              <a:t>THANKS</a:t>
            </a:r>
            <a:endParaRPr lang="en-US" sz="9600" b="1">
              <a:solidFill>
                <a:srgbClr val="002357">
                  <a:alpha val="100000"/>
                </a:srgbClr>
              </a:solidFill>
              <a:latin typeface="微软雅黑" panose="020B0503020204020204" charset="-122"/>
              <a:ea typeface="微软雅黑" panose="020B0503020204020204" charset="-122"/>
              <a:cs typeface="微软雅黑" panose="020B0503020204020204" charset="-122"/>
            </a:endParaRPr>
          </a:p>
        </p:txBody>
      </p:sp>
      <p:sp>
        <p:nvSpPr>
          <p:cNvPr id="4" name="TextBox 4"/>
          <p:cNvSpPr txBox="1"/>
          <p:nvPr/>
        </p:nvSpPr>
        <p:spPr>
          <a:xfrm>
            <a:off x="5123498" y="4007570"/>
            <a:ext cx="1983105" cy="415290"/>
          </a:xfrm>
          <a:prstGeom prst="rect">
            <a:avLst/>
          </a:prstGeom>
        </p:spPr>
        <p:txBody>
          <a:bodyPr vert="horz" wrap="square" lIns="91440" tIns="45720" rIns="91440" bIns="45720" rtlCol="0" anchor="t" anchorCtr="1">
            <a:noAutofit/>
          </a:bodyPr>
          <a:lstStyle/>
          <a:p>
            <a:pPr algn="ctr">
              <a:lnSpc>
                <a:spcPct val="90000"/>
              </a:lnSpc>
            </a:pPr>
            <a:r>
              <a:rPr lang="en-US" sz="2100">
                <a:solidFill>
                  <a:srgbClr val="002357">
                    <a:alpha val="100000"/>
                  </a:srgbClr>
                </a:solidFill>
                <a:latin typeface="微软雅黑" panose="020B0503020204020204" charset="-122"/>
                <a:ea typeface="微软雅黑" panose="020B0503020204020204" charset="-122"/>
                <a:cs typeface="微软雅黑" panose="020B0503020204020204" charset="-122"/>
              </a:rPr>
              <a:t>感谢观看</a:t>
            </a:r>
            <a:endParaRPr lang="en-US" sz="2100">
              <a:solidFill>
                <a:srgbClr val="002357">
                  <a:alpha val="100000"/>
                </a:srgbClr>
              </a:solidFill>
              <a:latin typeface="微软雅黑" panose="020B0503020204020204" charset="-122"/>
              <a:ea typeface="微软雅黑" panose="020B0503020204020204" charset="-122"/>
              <a:cs typeface="微软雅黑" panose="020B0503020204020204" charset="-122"/>
            </a:endParaRPr>
          </a:p>
        </p:txBody>
      </p:sp>
      <p:sp>
        <p:nvSpPr>
          <p:cNvPr id="5" name="AutoShape 5"/>
          <p:cNvSpPr/>
          <p:nvPr/>
        </p:nvSpPr>
        <p:spPr>
          <a:xfrm>
            <a:off x="9364826" y="469219"/>
            <a:ext cx="2473866" cy="508573"/>
          </a:xfrm>
          <a:prstGeom prst="rect">
            <a:avLst/>
          </a:prstGeom>
          <a:noFill/>
        </p:spPr>
        <p:txBody>
          <a:bodyPr vert="horz" wrap="square" lIns="66008" tIns="33052" rIns="66008" bIns="33052" rtlCol="0" anchor="t" anchorCtr="0">
            <a:noAutofit/>
          </a:bodyPr>
          <a:lstStyle/>
          <a:p>
            <a:pPr algn="r">
              <a:lnSpc>
                <a:spcPct val="100000"/>
              </a:lnSpc>
              <a:spcBef>
                <a:spcPts val="375"/>
              </a:spcBef>
              <a:defRPr/>
            </a:pPr>
            <a:r>
              <a:rPr lang="en-US" sz="1200">
                <a:solidFill>
                  <a:srgbClr val="8CA3C4">
                    <a:alpha val="100000"/>
                  </a:srgbClr>
                </a:solidFill>
                <a:latin typeface="微软雅黑" panose="020B0503020204020204" charset="-122"/>
                <a:ea typeface="微软雅黑" panose="020B0503020204020204" charset="-122"/>
                <a:cs typeface="微软雅黑" panose="020B0503020204020204" charset="-122"/>
              </a:rPr>
              <a:t>REPORTING</a:t>
            </a:r>
            <a:endParaRPr lang="en-US" sz="1100"/>
          </a:p>
        </p:txBody>
      </p:sp>
      <p:sp>
        <p:nvSpPr>
          <p:cNvPr id="6" name="AutoShape 6"/>
          <p:cNvSpPr/>
          <p:nvPr/>
        </p:nvSpPr>
        <p:spPr>
          <a:xfrm>
            <a:off x="352425" y="469219"/>
            <a:ext cx="5497697" cy="419156"/>
          </a:xfrm>
          <a:prstGeom prst="rect">
            <a:avLst/>
          </a:prstGeom>
          <a:noFill/>
        </p:spPr>
        <p:txBody>
          <a:bodyPr vert="horz" wrap="square" lIns="66008" tIns="33052" rIns="66008" bIns="33052" rtlCol="0" anchor="t" anchorCtr="0">
            <a:noAutofit/>
          </a:bodyPr>
          <a:lstStyle/>
          <a:p>
            <a:pPr algn="l">
              <a:defRPr/>
            </a:pPr>
            <a:r>
              <a:rPr lang="en-US" sz="1200">
                <a:solidFill>
                  <a:srgbClr val="8CA3C4">
                    <a:alpha val="100000"/>
                  </a:srgbClr>
                </a:solidFill>
                <a:latin typeface="微软雅黑" panose="020B0503020204020204" charset="-122"/>
                <a:ea typeface="微软雅黑" panose="020B0503020204020204" charset="-122"/>
                <a:cs typeface="微软雅黑" panose="020B0503020204020204" charset="-122"/>
              </a:rPr>
              <a:t>https://wenku.baidu.com</a:t>
            </a:r>
            <a:endParaRPr lang="en-US" sz="11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100000"/>
          </a:blip>
          <a:srcRect/>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951046" y="1709087"/>
            <a:ext cx="1114425" cy="1095375"/>
          </a:xfrm>
          <a:prstGeom prst="rect">
            <a:avLst/>
          </a:prstGeom>
        </p:spPr>
      </p:pic>
      <p:sp>
        <p:nvSpPr>
          <p:cNvPr id="3" name="TextBox 3"/>
          <p:cNvSpPr txBox="1"/>
          <p:nvPr/>
        </p:nvSpPr>
        <p:spPr>
          <a:xfrm>
            <a:off x="516863" y="1852371"/>
            <a:ext cx="1982792" cy="808807"/>
          </a:xfrm>
          <a:prstGeom prst="rect">
            <a:avLst/>
          </a:prstGeom>
        </p:spPr>
        <p:txBody>
          <a:bodyPr vert="horz" wrap="square" lIns="91440" tIns="45720" rIns="91440" bIns="45720" rtlCol="0" anchor="ctr" anchorCtr="1">
            <a:noAutofit/>
          </a:bodyPr>
          <a:lstStyle/>
          <a:p>
            <a:pPr algn="ctr">
              <a:lnSpc>
                <a:spcPct val="90000"/>
              </a:lnSpc>
            </a:pPr>
            <a:r>
              <a:rPr lang="en-US" sz="3000">
                <a:solidFill>
                  <a:srgbClr val="002357">
                    <a:alpha val="100000"/>
                  </a:srgbClr>
                </a:solidFill>
                <a:latin typeface="微软雅黑" panose="020B0503020204020204" charset="-122"/>
                <a:ea typeface="微软雅黑" panose="020B0503020204020204" charset="-122"/>
                <a:cs typeface="微软雅黑" panose="020B0503020204020204" charset="-122"/>
              </a:rPr>
              <a:t>01</a:t>
            </a:r>
            <a:endParaRPr lang="en-US" sz="3000">
              <a:solidFill>
                <a:srgbClr val="002357">
                  <a:alpha val="100000"/>
                </a:srgbClr>
              </a:solidFill>
              <a:latin typeface="微软雅黑" panose="020B0503020204020204" charset="-122"/>
              <a:ea typeface="微软雅黑" panose="020B0503020204020204" charset="-122"/>
              <a:cs typeface="微软雅黑" panose="020B0503020204020204" charset="-122"/>
            </a:endParaRPr>
          </a:p>
        </p:txBody>
      </p:sp>
      <p:sp>
        <p:nvSpPr>
          <p:cNvPr id="4" name="TextBox 4"/>
          <p:cNvSpPr txBox="1"/>
          <p:nvPr/>
        </p:nvSpPr>
        <p:spPr>
          <a:xfrm>
            <a:off x="936962" y="3220473"/>
            <a:ext cx="9320657" cy="2305804"/>
          </a:xfrm>
          <a:prstGeom prst="rect">
            <a:avLst/>
          </a:prstGeom>
        </p:spPr>
        <p:txBody>
          <a:bodyPr vert="horz" wrap="square" lIns="114300" tIns="57150" rIns="114300" bIns="57150" rtlCol="0" anchor="t" anchorCtr="0">
            <a:normAutofit/>
          </a:bodyPr>
          <a:lstStyle/>
          <a:p>
            <a:pPr algn="l">
              <a:lnSpc>
                <a:spcPct val="120000"/>
              </a:lnSpc>
            </a:pPr>
            <a:r>
              <a:rPr lang="en-US" sz="4500" b="1">
                <a:solidFill>
                  <a:srgbClr val="002357">
                    <a:alpha val="100000"/>
                  </a:srgbClr>
                </a:solidFill>
                <a:latin typeface="微软雅黑" panose="020B0503020204020204" charset="-122"/>
                <a:ea typeface="微软雅黑" panose="020B0503020204020204" charset="-122"/>
                <a:cs typeface="微软雅黑" panose="020B0503020204020204" charset="-122"/>
              </a:rPr>
              <a:t>2024年科普工作开展情况</a:t>
            </a:r>
            <a:endParaRPr lang="en-US" sz="4500" b="1">
              <a:solidFill>
                <a:srgbClr val="002357">
                  <a:alpha val="100000"/>
                </a:srgbClr>
              </a:solidFill>
              <a:latin typeface="微软雅黑" panose="020B0503020204020204" charset="-122"/>
              <a:ea typeface="微软雅黑" panose="020B0503020204020204" charset="-122"/>
              <a:cs typeface="微软雅黑" panose="020B0503020204020204" charset="-122"/>
            </a:endParaRPr>
          </a:p>
        </p:txBody>
      </p:sp>
      <p:sp>
        <p:nvSpPr>
          <p:cNvPr id="5" name="AutoShape 5"/>
          <p:cNvSpPr/>
          <p:nvPr/>
        </p:nvSpPr>
        <p:spPr>
          <a:xfrm>
            <a:off x="9364826" y="469219"/>
            <a:ext cx="2473866" cy="508573"/>
          </a:xfrm>
          <a:prstGeom prst="rect">
            <a:avLst/>
          </a:prstGeom>
          <a:noFill/>
        </p:spPr>
        <p:txBody>
          <a:bodyPr vert="horz" wrap="square" lIns="66008" tIns="33052" rIns="66008" bIns="33052" rtlCol="0" anchor="t" anchorCtr="0">
            <a:noAutofit/>
          </a:bodyPr>
          <a:lstStyle/>
          <a:p>
            <a:pPr algn="r">
              <a:lnSpc>
                <a:spcPct val="100000"/>
              </a:lnSpc>
              <a:spcBef>
                <a:spcPts val="375"/>
              </a:spcBef>
              <a:defRPr/>
            </a:pPr>
            <a:r>
              <a:rPr lang="en-US" sz="1200">
                <a:solidFill>
                  <a:srgbClr val="8CA3C4">
                    <a:alpha val="100000"/>
                  </a:srgbClr>
                </a:solidFill>
                <a:latin typeface="微软雅黑" panose="020B0503020204020204" charset="-122"/>
                <a:ea typeface="微软雅黑" panose="020B0503020204020204" charset="-122"/>
                <a:cs typeface="微软雅黑" panose="020B0503020204020204" charset="-122"/>
              </a:rPr>
              <a:t>REPORTING</a:t>
            </a:r>
            <a:endParaRPr lang="en-US" sz="1100"/>
          </a:p>
        </p:txBody>
      </p:sp>
      <p:sp>
        <p:nvSpPr>
          <p:cNvPr id="6" name="AutoShape 6"/>
          <p:cNvSpPr/>
          <p:nvPr/>
        </p:nvSpPr>
        <p:spPr>
          <a:xfrm>
            <a:off x="352425" y="469219"/>
            <a:ext cx="5497697" cy="419156"/>
          </a:xfrm>
          <a:prstGeom prst="rect">
            <a:avLst/>
          </a:prstGeom>
          <a:noFill/>
        </p:spPr>
        <p:txBody>
          <a:bodyPr vert="horz" wrap="square" lIns="66008" tIns="33052" rIns="66008" bIns="33052" rtlCol="0" anchor="t" anchorCtr="0">
            <a:noAutofit/>
          </a:bodyPr>
          <a:lstStyle/>
          <a:p>
            <a:pPr algn="l">
              <a:defRPr/>
            </a:pPr>
            <a:r>
              <a:rPr lang="en-US" sz="1200">
                <a:solidFill>
                  <a:srgbClr val="8CA3C4">
                    <a:alpha val="100000"/>
                  </a:srgbClr>
                </a:solidFill>
                <a:latin typeface="微软雅黑" panose="020B0503020204020204" charset="-122"/>
                <a:ea typeface="微软雅黑" panose="020B0503020204020204" charset="-122"/>
                <a:cs typeface="微软雅黑" panose="020B0503020204020204" charset="-122"/>
              </a:rPr>
              <a:t>https://wenku.baidu.com</a:t>
            </a:r>
            <a:endParaRPr lang="en-US" sz="11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100000"/>
          </a:blip>
          <a:srcRect/>
          <a:stretch>
            <a:fillRect/>
          </a:stretch>
        </a:blipFill>
        <a:effectLst/>
      </p:bgPr>
    </p:bg>
    <p:spTree>
      <p:nvGrpSpPr>
        <p:cNvPr id="1" name=""/>
        <p:cNvGrpSpPr/>
        <p:nvPr/>
      </p:nvGrpSpPr>
      <p:grpSpPr>
        <a:xfrm>
          <a:off x="0" y="0"/>
          <a:ext cx="0" cy="0"/>
          <a:chOff x="0" y="0"/>
          <a:chExt cx="0" cy="0"/>
        </a:xfrm>
      </p:grpSpPr>
      <p:sp>
        <p:nvSpPr>
          <p:cNvPr id="3" name="TextBox 3"/>
          <p:cNvSpPr txBox="1"/>
          <p:nvPr/>
        </p:nvSpPr>
        <p:spPr>
          <a:xfrm>
            <a:off x="476023" y="265328"/>
            <a:ext cx="11239500" cy="914400"/>
          </a:xfrm>
          <a:prstGeom prst="rect">
            <a:avLst/>
          </a:prstGeom>
        </p:spPr>
        <p:txBody>
          <a:bodyPr vert="horz" wrap="square" lIns="123825" tIns="123825" rIns="57150" bIns="123825" rtlCol="0" anchor="t" anchorCtr="0">
            <a:spAutoFit/>
          </a:bodyPr>
          <a:lstStyle/>
          <a:p>
            <a:pPr>
              <a:lnSpc>
                <a:spcPct val="140000"/>
              </a:lnSpc>
            </a:pPr>
            <a:r>
              <a:rPr lang="en-US" sz="3000" b="1">
                <a:solidFill>
                  <a:schemeClr val="dk2">
                    <a:alpha val="100000"/>
                  </a:schemeClr>
                </a:solidFill>
                <a:latin typeface="微软雅黑" panose="020B0503020204020204" charset="-122"/>
                <a:ea typeface="微软雅黑" panose="020B0503020204020204" charset="-122"/>
                <a:cs typeface="微软雅黑" panose="020B0503020204020204" charset="-122"/>
              </a:rPr>
              <a:t>肛肠分会科普走基层活动</a:t>
            </a:r>
            <a:endParaRPr lang="en-US" sz="3000" b="1">
              <a:solidFill>
                <a:schemeClr val="dk2">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4" name="TextBox 4"/>
          <p:cNvSpPr txBox="1"/>
          <p:nvPr>
            <p:custDataLst>
              <p:tags r:id="rId2"/>
            </p:custDataLst>
          </p:nvPr>
        </p:nvSpPr>
        <p:spPr>
          <a:xfrm>
            <a:off x="216535" y="2235835"/>
            <a:ext cx="3905885" cy="2722245"/>
          </a:xfrm>
          <a:prstGeom prst="rect">
            <a:avLst/>
          </a:prstGeom>
        </p:spPr>
        <p:txBody>
          <a:bodyPr vert="horz" wrap="square" lIns="114300" tIns="57150" rIns="114300" bIns="57150" rtlCol="0" anchor="t" anchorCtr="0">
            <a:normAutofit/>
          </a:bodyPr>
          <a:lstStyle/>
          <a:p>
            <a:pPr algn="l">
              <a:lnSpc>
                <a:spcPct val="140000"/>
              </a:lnSpc>
            </a:pPr>
            <a:r>
              <a:rPr lang="en-US" sz="1500">
                <a:solidFill>
                  <a:schemeClr val="dk1">
                    <a:alpha val="100000"/>
                  </a:schemeClr>
                </a:solidFill>
                <a:latin typeface="微软雅黑" panose="020B0503020204020204" charset="-122"/>
                <a:ea typeface="微软雅黑" panose="020B0503020204020204" charset="-122"/>
                <a:cs typeface="微软雅黑" panose="020B0503020204020204" charset="-122"/>
              </a:rPr>
              <a:t>    今年，广东省健康科普促进会大肠肛门病分会举办了多次科普走基层活动，包括清远站、中山站</a:t>
            </a:r>
            <a:r>
              <a:rPr lang="zh-CN" altLang="en-US" sz="1500">
                <a:solidFill>
                  <a:schemeClr val="dk1">
                    <a:alpha val="100000"/>
                  </a:schemeClr>
                </a:solidFill>
                <a:latin typeface="微软雅黑" panose="020B0503020204020204" charset="-122"/>
                <a:ea typeface="微软雅黑" panose="020B0503020204020204" charset="-122"/>
                <a:cs typeface="微软雅黑" panose="020B0503020204020204" charset="-122"/>
              </a:rPr>
              <a:t>、</a:t>
            </a:r>
            <a:r>
              <a:rPr lang="en-US" sz="1500">
                <a:solidFill>
                  <a:schemeClr val="dk1">
                    <a:alpha val="100000"/>
                  </a:schemeClr>
                </a:solidFill>
                <a:latin typeface="微软雅黑" panose="020B0503020204020204" charset="-122"/>
                <a:ea typeface="微软雅黑" panose="020B0503020204020204" charset="-122"/>
                <a:cs typeface="微软雅黑" panose="020B0503020204020204" charset="-122"/>
              </a:rPr>
              <a:t>茂名站</a:t>
            </a:r>
            <a:r>
              <a:rPr lang="zh-CN" altLang="en-US" sz="1500">
                <a:solidFill>
                  <a:schemeClr val="dk1">
                    <a:alpha val="100000"/>
                  </a:schemeClr>
                </a:solidFill>
                <a:latin typeface="微软雅黑" panose="020B0503020204020204" charset="-122"/>
                <a:ea typeface="微软雅黑" panose="020B0503020204020204" charset="-122"/>
                <a:cs typeface="微软雅黑" panose="020B0503020204020204" charset="-122"/>
              </a:rPr>
              <a:t>、阳江站、湛江站、东莞站和佛山站</a:t>
            </a:r>
            <a:r>
              <a:rPr lang="en-US" sz="1500">
                <a:solidFill>
                  <a:schemeClr val="dk1">
                    <a:alpha val="100000"/>
                  </a:schemeClr>
                </a:solidFill>
                <a:latin typeface="微软雅黑" panose="020B0503020204020204" charset="-122"/>
                <a:ea typeface="微软雅黑" panose="020B0503020204020204" charset="-122"/>
                <a:cs typeface="微软雅黑" panose="020B0503020204020204" charset="-122"/>
              </a:rPr>
              <a:t>。</a:t>
            </a:r>
            <a:endParaRPr lang="en-US" sz="1500">
              <a:solidFill>
                <a:schemeClr val="dk1">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5" name="TextBox 5"/>
          <p:cNvSpPr txBox="1"/>
          <p:nvPr>
            <p:custDataLst>
              <p:tags r:id="rId3"/>
            </p:custDataLst>
          </p:nvPr>
        </p:nvSpPr>
        <p:spPr>
          <a:xfrm>
            <a:off x="216800" y="1629875"/>
            <a:ext cx="3905833" cy="502799"/>
          </a:xfrm>
          <a:prstGeom prst="rect">
            <a:avLst/>
          </a:prstGeom>
        </p:spPr>
        <p:txBody>
          <a:bodyPr vert="horz" wrap="square" lIns="114300" tIns="57150" rIns="114300" bIns="57150" rtlCol="0" anchor="ctr" anchorCtr="0">
            <a:noAutofit/>
          </a:bodyPr>
          <a:lstStyle/>
          <a:p>
            <a:pPr algn="r">
              <a:lnSpc>
                <a:spcPct val="120000"/>
              </a:lnSpc>
            </a:pPr>
            <a:r>
              <a:rPr lang="en-US" sz="2100" b="1">
                <a:solidFill>
                  <a:schemeClr val="accent1">
                    <a:alpha val="100000"/>
                  </a:schemeClr>
                </a:solidFill>
                <a:latin typeface="微软雅黑" panose="020B0503020204020204" charset="-122"/>
                <a:ea typeface="微软雅黑" panose="020B0503020204020204" charset="-122"/>
                <a:cs typeface="微软雅黑" panose="020B0503020204020204" charset="-122"/>
              </a:rPr>
              <a:t>活动举办</a:t>
            </a:r>
            <a:endParaRPr lang="en-US" sz="2100" b="1">
              <a:solidFill>
                <a:schemeClr val="accent1">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11" name="AutoShape 11"/>
          <p:cNvSpPr/>
          <p:nvPr>
            <p:custDataLst>
              <p:tags r:id="rId4"/>
            </p:custDataLst>
          </p:nvPr>
        </p:nvSpPr>
        <p:spPr>
          <a:xfrm>
            <a:off x="4364358" y="1629875"/>
            <a:ext cx="682752" cy="682752"/>
          </a:xfrm>
          <a:prstGeom prst="ellipse">
            <a:avLst/>
          </a:prstGeom>
          <a:noFill/>
          <a:ln w="19050">
            <a:solidFill>
              <a:schemeClr val="accent1">
                <a:alpha val="100000"/>
              </a:schemeClr>
            </a:solidFill>
            <a:prstDash val="solid"/>
          </a:ln>
        </p:spPr>
      </p:sp>
      <p:sp>
        <p:nvSpPr>
          <p:cNvPr id="12" name="TextBox 12"/>
          <p:cNvSpPr txBox="1"/>
          <p:nvPr>
            <p:custDataLst>
              <p:tags r:id="rId5"/>
            </p:custDataLst>
          </p:nvPr>
        </p:nvSpPr>
        <p:spPr>
          <a:xfrm>
            <a:off x="4170154" y="1730269"/>
            <a:ext cx="1059180" cy="481965"/>
          </a:xfrm>
          <a:prstGeom prst="rect">
            <a:avLst/>
          </a:prstGeom>
        </p:spPr>
        <p:txBody>
          <a:bodyPr vert="horz" wrap="square" lIns="91440" tIns="45720" rIns="91440" bIns="45720" rtlCol="0" anchor="ctr" anchorCtr="1">
            <a:spAutoFit/>
          </a:bodyPr>
          <a:lstStyle/>
          <a:p>
            <a:pPr>
              <a:lnSpc>
                <a:spcPct val="100000"/>
              </a:lnSpc>
              <a:spcBef>
                <a:spcPts val="375"/>
              </a:spcBef>
            </a:pPr>
            <a:r>
              <a:rPr lang="en-US" sz="2400">
                <a:solidFill>
                  <a:schemeClr val="accent1">
                    <a:alpha val="100000"/>
                  </a:schemeClr>
                </a:solidFill>
                <a:latin typeface="微软雅黑" panose="020B0503020204020204" charset="-122"/>
                <a:ea typeface="微软雅黑" panose="020B0503020204020204" charset="-122"/>
                <a:cs typeface="微软雅黑" panose="020B0503020204020204" charset="-122"/>
              </a:rPr>
              <a:t>01</a:t>
            </a:r>
            <a:endParaRPr lang="en-US" sz="2400">
              <a:solidFill>
                <a:schemeClr val="accent1">
                  <a:alpha val="100000"/>
                </a:schemeClr>
              </a:solidFill>
              <a:latin typeface="微软雅黑" panose="020B0503020204020204" charset="-122"/>
              <a:ea typeface="微软雅黑" panose="020B0503020204020204" charset="-122"/>
              <a:cs typeface="微软雅黑" panose="020B0503020204020204" charset="-122"/>
            </a:endParaRPr>
          </a:p>
        </p:txBody>
      </p:sp>
      <p:pic>
        <p:nvPicPr>
          <p:cNvPr id="20" name="图片 19" descr="清远站"/>
          <p:cNvPicPr>
            <a:picLocks noChangeAspect="1"/>
          </p:cNvPicPr>
          <p:nvPr/>
        </p:nvPicPr>
        <p:blipFill>
          <a:blip r:embed="rId6"/>
          <a:stretch>
            <a:fillRect/>
          </a:stretch>
        </p:blipFill>
        <p:spPr>
          <a:xfrm>
            <a:off x="5245735" y="1447800"/>
            <a:ext cx="5917565" cy="443865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100000"/>
          </a:blip>
          <a:srcRect/>
          <a:stretch>
            <a:fillRect/>
          </a:stretch>
        </a:blipFill>
        <a:effectLst/>
      </p:bgPr>
    </p:bg>
    <p:spTree>
      <p:nvGrpSpPr>
        <p:cNvPr id="1" name=""/>
        <p:cNvGrpSpPr/>
        <p:nvPr/>
      </p:nvGrpSpPr>
      <p:grpSpPr>
        <a:xfrm>
          <a:off x="0" y="0"/>
          <a:ext cx="0" cy="0"/>
          <a:chOff x="0" y="0"/>
          <a:chExt cx="0" cy="0"/>
        </a:xfrm>
      </p:grpSpPr>
      <p:sp>
        <p:nvSpPr>
          <p:cNvPr id="3" name="TextBox 3"/>
          <p:cNvSpPr txBox="1"/>
          <p:nvPr/>
        </p:nvSpPr>
        <p:spPr>
          <a:xfrm>
            <a:off x="476023" y="265328"/>
            <a:ext cx="11239500" cy="914400"/>
          </a:xfrm>
          <a:prstGeom prst="rect">
            <a:avLst/>
          </a:prstGeom>
        </p:spPr>
        <p:txBody>
          <a:bodyPr vert="horz" wrap="square" lIns="123825" tIns="123825" rIns="57150" bIns="123825" rtlCol="0" anchor="t" anchorCtr="0">
            <a:spAutoFit/>
          </a:bodyPr>
          <a:lstStyle/>
          <a:p>
            <a:pPr>
              <a:lnSpc>
                <a:spcPct val="140000"/>
              </a:lnSpc>
            </a:pPr>
            <a:r>
              <a:rPr lang="en-US" sz="3000" b="1">
                <a:solidFill>
                  <a:schemeClr val="dk2">
                    <a:alpha val="100000"/>
                  </a:schemeClr>
                </a:solidFill>
                <a:latin typeface="微软雅黑" panose="020B0503020204020204" charset="-122"/>
                <a:ea typeface="微软雅黑" panose="020B0503020204020204" charset="-122"/>
                <a:cs typeface="微软雅黑" panose="020B0503020204020204" charset="-122"/>
              </a:rPr>
              <a:t>肛肠分会科普走基层活动</a:t>
            </a:r>
            <a:endParaRPr lang="en-US" sz="3000" b="1">
              <a:solidFill>
                <a:schemeClr val="dk2">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4" name="TextBox 4"/>
          <p:cNvSpPr txBox="1"/>
          <p:nvPr>
            <p:custDataLst>
              <p:tags r:id="rId2"/>
            </p:custDataLst>
          </p:nvPr>
        </p:nvSpPr>
        <p:spPr>
          <a:xfrm>
            <a:off x="2792095" y="2229485"/>
            <a:ext cx="2622550" cy="890905"/>
          </a:xfrm>
          <a:prstGeom prst="rect">
            <a:avLst/>
          </a:prstGeom>
        </p:spPr>
        <p:txBody>
          <a:bodyPr vert="horz" wrap="square" lIns="114300" tIns="57150" rIns="114300" bIns="57150" rtlCol="0" anchor="t" anchorCtr="0">
            <a:normAutofit/>
          </a:bodyPr>
          <a:lstStyle/>
          <a:p>
            <a:pPr algn="ctr">
              <a:lnSpc>
                <a:spcPct val="140000"/>
              </a:lnSpc>
            </a:pPr>
            <a:r>
              <a:rPr lang="en-US" sz="2800">
                <a:solidFill>
                  <a:schemeClr val="dk1">
                    <a:alpha val="100000"/>
                  </a:schemeClr>
                </a:solidFill>
                <a:latin typeface="微软雅黑" panose="020B0503020204020204" charset="-122"/>
                <a:ea typeface="微软雅黑" panose="020B0503020204020204" charset="-122"/>
                <a:cs typeface="微软雅黑" panose="020B0503020204020204" charset="-122"/>
              </a:rPr>
              <a:t>中山站</a:t>
            </a:r>
            <a:endParaRPr lang="en-US" sz="2800">
              <a:solidFill>
                <a:schemeClr val="dk1">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5" name="TextBox 5"/>
          <p:cNvSpPr txBox="1"/>
          <p:nvPr>
            <p:custDataLst>
              <p:tags r:id="rId3"/>
            </p:custDataLst>
          </p:nvPr>
        </p:nvSpPr>
        <p:spPr>
          <a:xfrm>
            <a:off x="216800" y="1629875"/>
            <a:ext cx="3905833" cy="502799"/>
          </a:xfrm>
          <a:prstGeom prst="rect">
            <a:avLst/>
          </a:prstGeom>
        </p:spPr>
        <p:txBody>
          <a:bodyPr vert="horz" wrap="square" lIns="114300" tIns="57150" rIns="114300" bIns="57150" rtlCol="0" anchor="ctr" anchorCtr="0">
            <a:noAutofit/>
          </a:bodyPr>
          <a:lstStyle/>
          <a:p>
            <a:pPr algn="r">
              <a:lnSpc>
                <a:spcPct val="120000"/>
              </a:lnSpc>
            </a:pPr>
            <a:r>
              <a:rPr lang="zh-CN" altLang="en-US" sz="2100" b="1">
                <a:solidFill>
                  <a:schemeClr val="accent1">
                    <a:alpha val="100000"/>
                  </a:schemeClr>
                </a:solidFill>
                <a:latin typeface="微软雅黑" panose="020B0503020204020204" charset="-122"/>
                <a:ea typeface="微软雅黑" panose="020B0503020204020204" charset="-122"/>
                <a:cs typeface="微软雅黑" panose="020B0503020204020204" charset="-122"/>
                <a:sym typeface="+mn-ea"/>
              </a:rPr>
              <a:t>学术交流</a:t>
            </a:r>
            <a:endParaRPr lang="en-US" sz="2100" b="1">
              <a:solidFill>
                <a:schemeClr val="accent1">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6" name="TextBox 6"/>
          <p:cNvSpPr txBox="1"/>
          <p:nvPr>
            <p:custDataLst>
              <p:tags r:id="rId4"/>
            </p:custDataLst>
          </p:nvPr>
        </p:nvSpPr>
        <p:spPr>
          <a:xfrm>
            <a:off x="8610600" y="2209800"/>
            <a:ext cx="1804035" cy="898525"/>
          </a:xfrm>
          <a:prstGeom prst="rect">
            <a:avLst/>
          </a:prstGeom>
        </p:spPr>
        <p:txBody>
          <a:bodyPr vert="horz" wrap="square" lIns="114300" tIns="57150" rIns="114300" bIns="57150" rtlCol="0" anchor="t" anchorCtr="0">
            <a:normAutofit/>
          </a:bodyPr>
          <a:lstStyle/>
          <a:p>
            <a:pPr>
              <a:lnSpc>
                <a:spcPct val="140000"/>
              </a:lnSpc>
            </a:pPr>
            <a:r>
              <a:rPr lang="zh-CN" altLang="en-US" sz="2800">
                <a:solidFill>
                  <a:schemeClr val="dk1">
                    <a:alpha val="100000"/>
                  </a:schemeClr>
                </a:solidFill>
                <a:latin typeface="微软雅黑" panose="020B0503020204020204" charset="-122"/>
                <a:ea typeface="微软雅黑" panose="020B0503020204020204" charset="-122"/>
                <a:cs typeface="微软雅黑" panose="020B0503020204020204" charset="-122"/>
              </a:rPr>
              <a:t>茂名站</a:t>
            </a:r>
            <a:endParaRPr lang="zh-CN" altLang="en-US" sz="2800">
              <a:solidFill>
                <a:schemeClr val="dk1">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8" name="TextBox 8"/>
          <p:cNvSpPr txBox="1"/>
          <p:nvPr>
            <p:custDataLst>
              <p:tags r:id="rId5"/>
            </p:custDataLst>
          </p:nvPr>
        </p:nvSpPr>
        <p:spPr>
          <a:xfrm>
            <a:off x="7988535" y="1629875"/>
            <a:ext cx="3905833" cy="502799"/>
          </a:xfrm>
          <a:prstGeom prst="rect">
            <a:avLst/>
          </a:prstGeom>
        </p:spPr>
        <p:txBody>
          <a:bodyPr vert="horz" wrap="square" lIns="114300" tIns="57150" rIns="114300" bIns="57150" rtlCol="0" anchor="ctr" anchorCtr="0">
            <a:noAutofit/>
          </a:bodyPr>
          <a:lstStyle/>
          <a:p>
            <a:pPr algn="l">
              <a:lnSpc>
                <a:spcPct val="120000"/>
              </a:lnSpc>
            </a:pPr>
            <a:r>
              <a:rPr lang="zh-CN" altLang="en-US" sz="2100" b="1">
                <a:solidFill>
                  <a:schemeClr val="accent1">
                    <a:alpha val="100000"/>
                  </a:schemeClr>
                </a:solidFill>
                <a:latin typeface="微软雅黑" panose="020B0503020204020204" charset="-122"/>
                <a:ea typeface="微软雅黑" panose="020B0503020204020204" charset="-122"/>
                <a:cs typeface="微软雅黑" panose="020B0503020204020204" charset="-122"/>
              </a:rPr>
              <a:t>学术交流</a:t>
            </a:r>
            <a:endParaRPr lang="en-US" sz="2100" b="1">
              <a:solidFill>
                <a:schemeClr val="accent1">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11" name="AutoShape 11"/>
          <p:cNvSpPr/>
          <p:nvPr>
            <p:custDataLst>
              <p:tags r:id="rId6"/>
            </p:custDataLst>
          </p:nvPr>
        </p:nvSpPr>
        <p:spPr>
          <a:xfrm>
            <a:off x="4364358" y="1629875"/>
            <a:ext cx="682752" cy="682752"/>
          </a:xfrm>
          <a:prstGeom prst="ellipse">
            <a:avLst/>
          </a:prstGeom>
          <a:noFill/>
          <a:ln w="19050">
            <a:solidFill>
              <a:schemeClr val="accent1">
                <a:alpha val="100000"/>
              </a:schemeClr>
            </a:solidFill>
            <a:prstDash val="solid"/>
          </a:ln>
        </p:spPr>
      </p:sp>
      <p:sp>
        <p:nvSpPr>
          <p:cNvPr id="12" name="TextBox 12"/>
          <p:cNvSpPr txBox="1"/>
          <p:nvPr>
            <p:custDataLst>
              <p:tags r:id="rId7"/>
            </p:custDataLst>
          </p:nvPr>
        </p:nvSpPr>
        <p:spPr>
          <a:xfrm>
            <a:off x="4170154" y="1730269"/>
            <a:ext cx="1059180" cy="481965"/>
          </a:xfrm>
          <a:prstGeom prst="rect">
            <a:avLst/>
          </a:prstGeom>
        </p:spPr>
        <p:txBody>
          <a:bodyPr vert="horz" wrap="square" lIns="91440" tIns="45720" rIns="91440" bIns="45720" rtlCol="0" anchor="ctr" anchorCtr="1">
            <a:spAutoFit/>
          </a:bodyPr>
          <a:lstStyle/>
          <a:p>
            <a:pPr>
              <a:lnSpc>
                <a:spcPct val="100000"/>
              </a:lnSpc>
              <a:spcBef>
                <a:spcPts val="375"/>
              </a:spcBef>
            </a:pPr>
            <a:r>
              <a:rPr lang="en-US" sz="2400">
                <a:solidFill>
                  <a:schemeClr val="accent1">
                    <a:alpha val="100000"/>
                  </a:schemeClr>
                </a:solidFill>
                <a:latin typeface="微软雅黑" panose="020B0503020204020204" charset="-122"/>
                <a:ea typeface="微软雅黑" panose="020B0503020204020204" charset="-122"/>
                <a:cs typeface="微软雅黑" panose="020B0503020204020204" charset="-122"/>
              </a:rPr>
              <a:t>01</a:t>
            </a:r>
            <a:endParaRPr lang="en-US" sz="2400">
              <a:solidFill>
                <a:schemeClr val="accent1">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13" name="AutoShape 13"/>
          <p:cNvSpPr/>
          <p:nvPr>
            <p:custDataLst>
              <p:tags r:id="rId8"/>
            </p:custDataLst>
          </p:nvPr>
        </p:nvSpPr>
        <p:spPr>
          <a:xfrm>
            <a:off x="7178908" y="1629875"/>
            <a:ext cx="682752" cy="682752"/>
          </a:xfrm>
          <a:prstGeom prst="ellipse">
            <a:avLst/>
          </a:prstGeom>
          <a:noFill/>
          <a:ln w="19050">
            <a:solidFill>
              <a:schemeClr val="accent1">
                <a:alpha val="100000"/>
              </a:schemeClr>
            </a:solidFill>
            <a:prstDash val="solid"/>
          </a:ln>
        </p:spPr>
      </p:sp>
      <p:sp>
        <p:nvSpPr>
          <p:cNvPr id="14" name="TextBox 14"/>
          <p:cNvSpPr txBox="1"/>
          <p:nvPr>
            <p:custDataLst>
              <p:tags r:id="rId9"/>
            </p:custDataLst>
          </p:nvPr>
        </p:nvSpPr>
        <p:spPr>
          <a:xfrm>
            <a:off x="6984704" y="1741064"/>
            <a:ext cx="1059180" cy="460375"/>
          </a:xfrm>
          <a:prstGeom prst="rect">
            <a:avLst/>
          </a:prstGeom>
        </p:spPr>
        <p:txBody>
          <a:bodyPr vert="horz" wrap="square" lIns="91440" tIns="45720" rIns="91440" bIns="45720" rtlCol="0" anchor="ctr" anchorCtr="1">
            <a:spAutoFit/>
          </a:bodyPr>
          <a:lstStyle/>
          <a:p>
            <a:pPr>
              <a:lnSpc>
                <a:spcPct val="100000"/>
              </a:lnSpc>
              <a:spcBef>
                <a:spcPts val="375"/>
              </a:spcBef>
            </a:pPr>
            <a:r>
              <a:rPr lang="en-US" sz="2400">
                <a:solidFill>
                  <a:schemeClr val="accent1">
                    <a:alpha val="100000"/>
                  </a:schemeClr>
                </a:solidFill>
                <a:latin typeface="微软雅黑" panose="020B0503020204020204" charset="-122"/>
                <a:ea typeface="微软雅黑" panose="020B0503020204020204" charset="-122"/>
                <a:cs typeface="微软雅黑" panose="020B0503020204020204" charset="-122"/>
              </a:rPr>
              <a:t>01</a:t>
            </a:r>
            <a:endParaRPr lang="en-US" sz="2400">
              <a:solidFill>
                <a:schemeClr val="accent1">
                  <a:alpha val="100000"/>
                </a:schemeClr>
              </a:solidFill>
              <a:latin typeface="微软雅黑" panose="020B0503020204020204" charset="-122"/>
              <a:ea typeface="微软雅黑" panose="020B0503020204020204" charset="-122"/>
              <a:cs typeface="微软雅黑" panose="020B0503020204020204" charset="-122"/>
            </a:endParaRPr>
          </a:p>
        </p:txBody>
      </p:sp>
      <p:pic>
        <p:nvPicPr>
          <p:cNvPr id="20" name="图片 19" descr="698299201041e89dd220e989af77c06f"/>
          <p:cNvPicPr>
            <a:picLocks noChangeAspect="1"/>
          </p:cNvPicPr>
          <p:nvPr/>
        </p:nvPicPr>
        <p:blipFill>
          <a:blip r:embed="rId10"/>
          <a:srcRect t="27574"/>
          <a:stretch>
            <a:fillRect/>
          </a:stretch>
        </p:blipFill>
        <p:spPr>
          <a:xfrm>
            <a:off x="1777365" y="3276600"/>
            <a:ext cx="4651375" cy="2766060"/>
          </a:xfrm>
          <a:prstGeom prst="rect">
            <a:avLst/>
          </a:prstGeom>
        </p:spPr>
      </p:pic>
      <p:pic>
        <p:nvPicPr>
          <p:cNvPr id="21" name="图片 20" descr="LKH_2328"/>
          <p:cNvPicPr>
            <a:picLocks noChangeAspect="1"/>
          </p:cNvPicPr>
          <p:nvPr/>
        </p:nvPicPr>
        <p:blipFill>
          <a:blip r:embed="rId11"/>
          <a:srcRect t="17500" b="17500"/>
          <a:stretch>
            <a:fillRect/>
          </a:stretch>
        </p:blipFill>
        <p:spPr>
          <a:xfrm>
            <a:off x="6649085" y="3179445"/>
            <a:ext cx="5145405" cy="301561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100000"/>
          </a:blip>
          <a:srcRect/>
          <a:stretch>
            <a:fillRect/>
          </a:stretch>
        </a:blipFill>
        <a:effectLst/>
      </p:bgPr>
    </p:bg>
    <p:spTree>
      <p:nvGrpSpPr>
        <p:cNvPr id="1" name=""/>
        <p:cNvGrpSpPr/>
        <p:nvPr/>
      </p:nvGrpSpPr>
      <p:grpSpPr>
        <a:xfrm>
          <a:off x="0" y="0"/>
          <a:ext cx="0" cy="0"/>
          <a:chOff x="0" y="0"/>
          <a:chExt cx="0" cy="0"/>
        </a:xfrm>
      </p:grpSpPr>
      <p:sp>
        <p:nvSpPr>
          <p:cNvPr id="3" name="TextBox 3"/>
          <p:cNvSpPr txBox="1"/>
          <p:nvPr/>
        </p:nvSpPr>
        <p:spPr>
          <a:xfrm>
            <a:off x="476023" y="265328"/>
            <a:ext cx="11239500" cy="914400"/>
          </a:xfrm>
          <a:prstGeom prst="rect">
            <a:avLst/>
          </a:prstGeom>
        </p:spPr>
        <p:txBody>
          <a:bodyPr vert="horz" wrap="square" lIns="123825" tIns="123825" rIns="57150" bIns="123825" rtlCol="0" anchor="t" anchorCtr="0">
            <a:spAutoFit/>
          </a:bodyPr>
          <a:lstStyle/>
          <a:p>
            <a:pPr>
              <a:lnSpc>
                <a:spcPct val="140000"/>
              </a:lnSpc>
            </a:pPr>
            <a:r>
              <a:rPr lang="en-US" sz="3000" b="1">
                <a:solidFill>
                  <a:schemeClr val="dk2">
                    <a:alpha val="100000"/>
                  </a:schemeClr>
                </a:solidFill>
                <a:latin typeface="微软雅黑" panose="020B0503020204020204" charset="-122"/>
                <a:ea typeface="微软雅黑" panose="020B0503020204020204" charset="-122"/>
                <a:cs typeface="微软雅黑" panose="020B0503020204020204" charset="-122"/>
              </a:rPr>
              <a:t>肛肠分会科普走基层活动</a:t>
            </a:r>
            <a:endParaRPr lang="en-US" sz="3000" b="1">
              <a:solidFill>
                <a:schemeClr val="dk2">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4" name="TextBox 4"/>
          <p:cNvSpPr txBox="1"/>
          <p:nvPr>
            <p:custDataLst>
              <p:tags r:id="rId2"/>
            </p:custDataLst>
          </p:nvPr>
        </p:nvSpPr>
        <p:spPr>
          <a:xfrm>
            <a:off x="2792095" y="2229485"/>
            <a:ext cx="2622550" cy="890905"/>
          </a:xfrm>
          <a:prstGeom prst="rect">
            <a:avLst/>
          </a:prstGeom>
        </p:spPr>
        <p:txBody>
          <a:bodyPr vert="horz" wrap="square" lIns="114300" tIns="57150" rIns="114300" bIns="57150" rtlCol="0" anchor="t" anchorCtr="0">
            <a:normAutofit/>
          </a:bodyPr>
          <a:lstStyle/>
          <a:p>
            <a:pPr algn="ctr">
              <a:lnSpc>
                <a:spcPct val="140000"/>
              </a:lnSpc>
            </a:pPr>
            <a:r>
              <a:rPr lang="zh-CN" altLang="en-US" sz="2800">
                <a:solidFill>
                  <a:schemeClr val="dk1">
                    <a:alpha val="100000"/>
                  </a:schemeClr>
                </a:solidFill>
                <a:latin typeface="微软雅黑" panose="020B0503020204020204" charset="-122"/>
                <a:ea typeface="微软雅黑" panose="020B0503020204020204" charset="-122"/>
                <a:cs typeface="微软雅黑" panose="020B0503020204020204" charset="-122"/>
              </a:rPr>
              <a:t>阳江</a:t>
            </a:r>
            <a:r>
              <a:rPr lang="en-US" sz="2800">
                <a:solidFill>
                  <a:schemeClr val="dk1">
                    <a:alpha val="100000"/>
                  </a:schemeClr>
                </a:solidFill>
                <a:latin typeface="微软雅黑" panose="020B0503020204020204" charset="-122"/>
                <a:ea typeface="微软雅黑" panose="020B0503020204020204" charset="-122"/>
                <a:cs typeface="微软雅黑" panose="020B0503020204020204" charset="-122"/>
              </a:rPr>
              <a:t>站</a:t>
            </a:r>
            <a:endParaRPr lang="en-US" sz="2800">
              <a:solidFill>
                <a:schemeClr val="dk1">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5" name="TextBox 5"/>
          <p:cNvSpPr txBox="1"/>
          <p:nvPr>
            <p:custDataLst>
              <p:tags r:id="rId3"/>
            </p:custDataLst>
          </p:nvPr>
        </p:nvSpPr>
        <p:spPr>
          <a:xfrm>
            <a:off x="216800" y="1629875"/>
            <a:ext cx="3905833" cy="502799"/>
          </a:xfrm>
          <a:prstGeom prst="rect">
            <a:avLst/>
          </a:prstGeom>
        </p:spPr>
        <p:txBody>
          <a:bodyPr vert="horz" wrap="square" lIns="114300" tIns="57150" rIns="114300" bIns="57150" rtlCol="0" anchor="ctr" anchorCtr="0">
            <a:noAutofit/>
          </a:bodyPr>
          <a:lstStyle/>
          <a:p>
            <a:pPr algn="r">
              <a:lnSpc>
                <a:spcPct val="120000"/>
              </a:lnSpc>
            </a:pPr>
            <a:r>
              <a:rPr lang="zh-CN" altLang="en-US" sz="2100" b="1">
                <a:solidFill>
                  <a:schemeClr val="accent1">
                    <a:alpha val="100000"/>
                  </a:schemeClr>
                </a:solidFill>
                <a:latin typeface="微软雅黑" panose="020B0503020204020204" charset="-122"/>
                <a:ea typeface="微软雅黑" panose="020B0503020204020204" charset="-122"/>
                <a:cs typeface="微软雅黑" panose="020B0503020204020204" charset="-122"/>
                <a:sym typeface="+mn-ea"/>
              </a:rPr>
              <a:t>学术交流</a:t>
            </a:r>
            <a:endParaRPr lang="en-US" sz="2100" b="1">
              <a:solidFill>
                <a:schemeClr val="accent1">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6" name="TextBox 6"/>
          <p:cNvSpPr txBox="1"/>
          <p:nvPr>
            <p:custDataLst>
              <p:tags r:id="rId4"/>
            </p:custDataLst>
          </p:nvPr>
        </p:nvSpPr>
        <p:spPr>
          <a:xfrm>
            <a:off x="8610600" y="2209800"/>
            <a:ext cx="1804035" cy="898525"/>
          </a:xfrm>
          <a:prstGeom prst="rect">
            <a:avLst/>
          </a:prstGeom>
        </p:spPr>
        <p:txBody>
          <a:bodyPr vert="horz" wrap="square" lIns="114300" tIns="57150" rIns="114300" bIns="57150" rtlCol="0" anchor="t" anchorCtr="0">
            <a:normAutofit/>
          </a:bodyPr>
          <a:lstStyle/>
          <a:p>
            <a:pPr>
              <a:lnSpc>
                <a:spcPct val="140000"/>
              </a:lnSpc>
            </a:pPr>
            <a:r>
              <a:rPr lang="zh-CN" altLang="en-US" sz="2800">
                <a:solidFill>
                  <a:schemeClr val="dk1">
                    <a:alpha val="100000"/>
                  </a:schemeClr>
                </a:solidFill>
                <a:latin typeface="微软雅黑" panose="020B0503020204020204" charset="-122"/>
                <a:ea typeface="微软雅黑" panose="020B0503020204020204" charset="-122"/>
                <a:cs typeface="微软雅黑" panose="020B0503020204020204" charset="-122"/>
              </a:rPr>
              <a:t>湛江站</a:t>
            </a:r>
            <a:endParaRPr lang="zh-CN" altLang="en-US" sz="2800">
              <a:solidFill>
                <a:schemeClr val="dk1">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8" name="TextBox 8"/>
          <p:cNvSpPr txBox="1"/>
          <p:nvPr>
            <p:custDataLst>
              <p:tags r:id="rId5"/>
            </p:custDataLst>
          </p:nvPr>
        </p:nvSpPr>
        <p:spPr>
          <a:xfrm>
            <a:off x="7988535" y="1629875"/>
            <a:ext cx="3905833" cy="502799"/>
          </a:xfrm>
          <a:prstGeom prst="rect">
            <a:avLst/>
          </a:prstGeom>
        </p:spPr>
        <p:txBody>
          <a:bodyPr vert="horz" wrap="square" lIns="114300" tIns="57150" rIns="114300" bIns="57150" rtlCol="0" anchor="ctr" anchorCtr="0">
            <a:noAutofit/>
          </a:bodyPr>
          <a:lstStyle/>
          <a:p>
            <a:pPr algn="l">
              <a:lnSpc>
                <a:spcPct val="120000"/>
              </a:lnSpc>
            </a:pPr>
            <a:r>
              <a:rPr lang="zh-CN" altLang="en-US" sz="2100" b="1">
                <a:solidFill>
                  <a:schemeClr val="accent1">
                    <a:alpha val="100000"/>
                  </a:schemeClr>
                </a:solidFill>
                <a:latin typeface="微软雅黑" panose="020B0503020204020204" charset="-122"/>
                <a:ea typeface="微软雅黑" panose="020B0503020204020204" charset="-122"/>
                <a:cs typeface="微软雅黑" panose="020B0503020204020204" charset="-122"/>
              </a:rPr>
              <a:t>学术交流</a:t>
            </a:r>
            <a:endParaRPr lang="en-US" sz="2100" b="1">
              <a:solidFill>
                <a:schemeClr val="accent1">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11" name="AutoShape 11"/>
          <p:cNvSpPr/>
          <p:nvPr>
            <p:custDataLst>
              <p:tags r:id="rId6"/>
            </p:custDataLst>
          </p:nvPr>
        </p:nvSpPr>
        <p:spPr>
          <a:xfrm>
            <a:off x="4364358" y="1629875"/>
            <a:ext cx="682752" cy="682752"/>
          </a:xfrm>
          <a:prstGeom prst="ellipse">
            <a:avLst/>
          </a:prstGeom>
          <a:noFill/>
          <a:ln w="19050">
            <a:solidFill>
              <a:schemeClr val="accent1">
                <a:alpha val="100000"/>
              </a:schemeClr>
            </a:solidFill>
            <a:prstDash val="solid"/>
          </a:ln>
        </p:spPr>
      </p:sp>
      <p:sp>
        <p:nvSpPr>
          <p:cNvPr id="12" name="TextBox 12"/>
          <p:cNvSpPr txBox="1"/>
          <p:nvPr>
            <p:custDataLst>
              <p:tags r:id="rId7"/>
            </p:custDataLst>
          </p:nvPr>
        </p:nvSpPr>
        <p:spPr>
          <a:xfrm>
            <a:off x="4170154" y="1730269"/>
            <a:ext cx="1059180" cy="481965"/>
          </a:xfrm>
          <a:prstGeom prst="rect">
            <a:avLst/>
          </a:prstGeom>
        </p:spPr>
        <p:txBody>
          <a:bodyPr vert="horz" wrap="square" lIns="91440" tIns="45720" rIns="91440" bIns="45720" rtlCol="0" anchor="ctr" anchorCtr="1">
            <a:spAutoFit/>
          </a:bodyPr>
          <a:lstStyle/>
          <a:p>
            <a:pPr>
              <a:lnSpc>
                <a:spcPct val="100000"/>
              </a:lnSpc>
              <a:spcBef>
                <a:spcPts val="375"/>
              </a:spcBef>
            </a:pPr>
            <a:r>
              <a:rPr lang="en-US" sz="2400">
                <a:solidFill>
                  <a:schemeClr val="accent1">
                    <a:alpha val="100000"/>
                  </a:schemeClr>
                </a:solidFill>
                <a:latin typeface="微软雅黑" panose="020B0503020204020204" charset="-122"/>
                <a:ea typeface="微软雅黑" panose="020B0503020204020204" charset="-122"/>
                <a:cs typeface="微软雅黑" panose="020B0503020204020204" charset="-122"/>
              </a:rPr>
              <a:t>01</a:t>
            </a:r>
            <a:endParaRPr lang="en-US" sz="2400">
              <a:solidFill>
                <a:schemeClr val="accent1">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13" name="AutoShape 13"/>
          <p:cNvSpPr/>
          <p:nvPr>
            <p:custDataLst>
              <p:tags r:id="rId8"/>
            </p:custDataLst>
          </p:nvPr>
        </p:nvSpPr>
        <p:spPr>
          <a:xfrm>
            <a:off x="7178908" y="1629875"/>
            <a:ext cx="682752" cy="682752"/>
          </a:xfrm>
          <a:prstGeom prst="ellipse">
            <a:avLst/>
          </a:prstGeom>
          <a:noFill/>
          <a:ln w="19050">
            <a:solidFill>
              <a:schemeClr val="accent1">
                <a:alpha val="100000"/>
              </a:schemeClr>
            </a:solidFill>
            <a:prstDash val="solid"/>
          </a:ln>
        </p:spPr>
      </p:sp>
      <p:sp>
        <p:nvSpPr>
          <p:cNvPr id="14" name="TextBox 14"/>
          <p:cNvSpPr txBox="1"/>
          <p:nvPr>
            <p:custDataLst>
              <p:tags r:id="rId9"/>
            </p:custDataLst>
          </p:nvPr>
        </p:nvSpPr>
        <p:spPr>
          <a:xfrm>
            <a:off x="6984704" y="1741064"/>
            <a:ext cx="1059180" cy="460375"/>
          </a:xfrm>
          <a:prstGeom prst="rect">
            <a:avLst/>
          </a:prstGeom>
        </p:spPr>
        <p:txBody>
          <a:bodyPr vert="horz" wrap="square" lIns="91440" tIns="45720" rIns="91440" bIns="45720" rtlCol="0" anchor="ctr" anchorCtr="1">
            <a:spAutoFit/>
          </a:bodyPr>
          <a:lstStyle/>
          <a:p>
            <a:pPr>
              <a:lnSpc>
                <a:spcPct val="100000"/>
              </a:lnSpc>
              <a:spcBef>
                <a:spcPts val="375"/>
              </a:spcBef>
            </a:pPr>
            <a:r>
              <a:rPr lang="en-US" sz="2400">
                <a:solidFill>
                  <a:schemeClr val="accent1">
                    <a:alpha val="100000"/>
                  </a:schemeClr>
                </a:solidFill>
                <a:latin typeface="微软雅黑" panose="020B0503020204020204" charset="-122"/>
                <a:ea typeface="微软雅黑" panose="020B0503020204020204" charset="-122"/>
                <a:cs typeface="微软雅黑" panose="020B0503020204020204" charset="-122"/>
              </a:rPr>
              <a:t>01</a:t>
            </a:r>
            <a:endParaRPr lang="en-US" sz="2400">
              <a:solidFill>
                <a:schemeClr val="accent1">
                  <a:alpha val="100000"/>
                </a:schemeClr>
              </a:solidFill>
              <a:latin typeface="微软雅黑" panose="020B0503020204020204" charset="-122"/>
              <a:ea typeface="微软雅黑" panose="020B0503020204020204" charset="-122"/>
              <a:cs typeface="微软雅黑" panose="020B0503020204020204" charset="-122"/>
            </a:endParaRPr>
          </a:p>
        </p:txBody>
      </p:sp>
      <p:pic>
        <p:nvPicPr>
          <p:cNvPr id="2" name="图片 14" descr="d688e6b07ad0aff84991f60c3d74b08"/>
          <p:cNvPicPr>
            <a:picLocks noChangeAspect="1"/>
          </p:cNvPicPr>
          <p:nvPr/>
        </p:nvPicPr>
        <p:blipFill>
          <a:blip r:embed="rId10"/>
          <a:stretch>
            <a:fillRect/>
          </a:stretch>
        </p:blipFill>
        <p:spPr>
          <a:xfrm>
            <a:off x="1066483" y="3108008"/>
            <a:ext cx="5235575" cy="3080385"/>
          </a:xfrm>
          <a:prstGeom prst="rect">
            <a:avLst/>
          </a:prstGeom>
        </p:spPr>
      </p:pic>
      <p:pic>
        <p:nvPicPr>
          <p:cNvPr id="16" name="图片 16" descr="IMG_8444"/>
          <p:cNvPicPr>
            <a:picLocks noChangeAspect="1"/>
          </p:cNvPicPr>
          <p:nvPr/>
        </p:nvPicPr>
        <p:blipFill>
          <a:blip r:embed="rId11"/>
          <a:stretch>
            <a:fillRect/>
          </a:stretch>
        </p:blipFill>
        <p:spPr>
          <a:xfrm>
            <a:off x="6629400" y="3132455"/>
            <a:ext cx="5026025" cy="282321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100000"/>
          </a:blip>
          <a:srcRect/>
          <a:stretch>
            <a:fillRect/>
          </a:stretch>
        </a:blipFill>
        <a:effectLst/>
      </p:bgPr>
    </p:bg>
    <p:spTree>
      <p:nvGrpSpPr>
        <p:cNvPr id="1" name=""/>
        <p:cNvGrpSpPr/>
        <p:nvPr/>
      </p:nvGrpSpPr>
      <p:grpSpPr>
        <a:xfrm>
          <a:off x="0" y="0"/>
          <a:ext cx="0" cy="0"/>
          <a:chOff x="0" y="0"/>
          <a:chExt cx="0" cy="0"/>
        </a:xfrm>
      </p:grpSpPr>
      <p:sp>
        <p:nvSpPr>
          <p:cNvPr id="3" name="TextBox 3"/>
          <p:cNvSpPr txBox="1"/>
          <p:nvPr/>
        </p:nvSpPr>
        <p:spPr>
          <a:xfrm>
            <a:off x="476023" y="265328"/>
            <a:ext cx="11239500" cy="914400"/>
          </a:xfrm>
          <a:prstGeom prst="rect">
            <a:avLst/>
          </a:prstGeom>
        </p:spPr>
        <p:txBody>
          <a:bodyPr vert="horz" wrap="square" lIns="123825" tIns="123825" rIns="57150" bIns="123825" rtlCol="0" anchor="t" anchorCtr="0">
            <a:spAutoFit/>
          </a:bodyPr>
          <a:lstStyle/>
          <a:p>
            <a:pPr>
              <a:lnSpc>
                <a:spcPct val="140000"/>
              </a:lnSpc>
            </a:pPr>
            <a:r>
              <a:rPr lang="en-US" sz="3000" b="1">
                <a:solidFill>
                  <a:schemeClr val="dk2">
                    <a:alpha val="100000"/>
                  </a:schemeClr>
                </a:solidFill>
                <a:latin typeface="微软雅黑" panose="020B0503020204020204" charset="-122"/>
                <a:ea typeface="微软雅黑" panose="020B0503020204020204" charset="-122"/>
                <a:cs typeface="微软雅黑" panose="020B0503020204020204" charset="-122"/>
              </a:rPr>
              <a:t>肛肠分会科普走基层活动</a:t>
            </a:r>
            <a:endParaRPr lang="en-US" sz="3000" b="1">
              <a:solidFill>
                <a:schemeClr val="dk2">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4" name="TextBox 4"/>
          <p:cNvSpPr txBox="1"/>
          <p:nvPr>
            <p:custDataLst>
              <p:tags r:id="rId2"/>
            </p:custDataLst>
          </p:nvPr>
        </p:nvSpPr>
        <p:spPr>
          <a:xfrm>
            <a:off x="2792095" y="2229485"/>
            <a:ext cx="2622550" cy="890905"/>
          </a:xfrm>
          <a:prstGeom prst="rect">
            <a:avLst/>
          </a:prstGeom>
        </p:spPr>
        <p:txBody>
          <a:bodyPr vert="horz" wrap="square" lIns="114300" tIns="57150" rIns="114300" bIns="57150" rtlCol="0" anchor="t" anchorCtr="0">
            <a:normAutofit/>
          </a:bodyPr>
          <a:lstStyle/>
          <a:p>
            <a:pPr algn="ctr">
              <a:lnSpc>
                <a:spcPct val="140000"/>
              </a:lnSpc>
            </a:pPr>
            <a:r>
              <a:rPr lang="zh-CN" altLang="en-US" sz="2800">
                <a:solidFill>
                  <a:schemeClr val="dk1">
                    <a:alpha val="100000"/>
                  </a:schemeClr>
                </a:solidFill>
                <a:latin typeface="微软雅黑" panose="020B0503020204020204" charset="-122"/>
                <a:ea typeface="微软雅黑" panose="020B0503020204020204" charset="-122"/>
                <a:cs typeface="微软雅黑" panose="020B0503020204020204" charset="-122"/>
              </a:rPr>
              <a:t>东莞</a:t>
            </a:r>
            <a:r>
              <a:rPr lang="en-US" sz="2800">
                <a:solidFill>
                  <a:schemeClr val="dk1">
                    <a:alpha val="100000"/>
                  </a:schemeClr>
                </a:solidFill>
                <a:latin typeface="微软雅黑" panose="020B0503020204020204" charset="-122"/>
                <a:ea typeface="微软雅黑" panose="020B0503020204020204" charset="-122"/>
                <a:cs typeface="微软雅黑" panose="020B0503020204020204" charset="-122"/>
              </a:rPr>
              <a:t>站</a:t>
            </a:r>
            <a:endParaRPr lang="en-US" sz="2800">
              <a:solidFill>
                <a:schemeClr val="dk1">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5" name="TextBox 5"/>
          <p:cNvSpPr txBox="1"/>
          <p:nvPr>
            <p:custDataLst>
              <p:tags r:id="rId3"/>
            </p:custDataLst>
          </p:nvPr>
        </p:nvSpPr>
        <p:spPr>
          <a:xfrm>
            <a:off x="216800" y="1629875"/>
            <a:ext cx="3905833" cy="502799"/>
          </a:xfrm>
          <a:prstGeom prst="rect">
            <a:avLst/>
          </a:prstGeom>
        </p:spPr>
        <p:txBody>
          <a:bodyPr vert="horz" wrap="square" lIns="114300" tIns="57150" rIns="114300" bIns="57150" rtlCol="0" anchor="ctr" anchorCtr="0">
            <a:noAutofit/>
          </a:bodyPr>
          <a:lstStyle/>
          <a:p>
            <a:pPr algn="r">
              <a:lnSpc>
                <a:spcPct val="120000"/>
              </a:lnSpc>
            </a:pPr>
            <a:r>
              <a:rPr lang="zh-CN" altLang="en-US" sz="2100" b="1">
                <a:solidFill>
                  <a:schemeClr val="accent1">
                    <a:alpha val="100000"/>
                  </a:schemeClr>
                </a:solidFill>
                <a:latin typeface="微软雅黑" panose="020B0503020204020204" charset="-122"/>
                <a:ea typeface="微软雅黑" panose="020B0503020204020204" charset="-122"/>
                <a:cs typeface="微软雅黑" panose="020B0503020204020204" charset="-122"/>
                <a:sym typeface="+mn-ea"/>
              </a:rPr>
              <a:t>学术交流</a:t>
            </a:r>
            <a:endParaRPr lang="en-US" sz="2100" b="1">
              <a:solidFill>
                <a:schemeClr val="accent1">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6" name="TextBox 6"/>
          <p:cNvSpPr txBox="1"/>
          <p:nvPr>
            <p:custDataLst>
              <p:tags r:id="rId4"/>
            </p:custDataLst>
          </p:nvPr>
        </p:nvSpPr>
        <p:spPr>
          <a:xfrm>
            <a:off x="8610600" y="2209800"/>
            <a:ext cx="1804035" cy="898525"/>
          </a:xfrm>
          <a:prstGeom prst="rect">
            <a:avLst/>
          </a:prstGeom>
        </p:spPr>
        <p:txBody>
          <a:bodyPr vert="horz" wrap="square" lIns="114300" tIns="57150" rIns="114300" bIns="57150" rtlCol="0" anchor="t" anchorCtr="0">
            <a:normAutofit/>
          </a:bodyPr>
          <a:lstStyle/>
          <a:p>
            <a:pPr>
              <a:lnSpc>
                <a:spcPct val="140000"/>
              </a:lnSpc>
            </a:pPr>
            <a:r>
              <a:rPr lang="zh-CN" altLang="en-US" sz="2800">
                <a:solidFill>
                  <a:schemeClr val="dk1">
                    <a:alpha val="100000"/>
                  </a:schemeClr>
                </a:solidFill>
                <a:latin typeface="微软雅黑" panose="020B0503020204020204" charset="-122"/>
                <a:ea typeface="微软雅黑" panose="020B0503020204020204" charset="-122"/>
                <a:cs typeface="微软雅黑" panose="020B0503020204020204" charset="-122"/>
              </a:rPr>
              <a:t>佛山站</a:t>
            </a:r>
            <a:endParaRPr lang="zh-CN" altLang="en-US" sz="2800">
              <a:solidFill>
                <a:schemeClr val="dk1">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8" name="TextBox 8"/>
          <p:cNvSpPr txBox="1"/>
          <p:nvPr>
            <p:custDataLst>
              <p:tags r:id="rId5"/>
            </p:custDataLst>
          </p:nvPr>
        </p:nvSpPr>
        <p:spPr>
          <a:xfrm>
            <a:off x="7988535" y="1629875"/>
            <a:ext cx="3905833" cy="502799"/>
          </a:xfrm>
          <a:prstGeom prst="rect">
            <a:avLst/>
          </a:prstGeom>
        </p:spPr>
        <p:txBody>
          <a:bodyPr vert="horz" wrap="square" lIns="114300" tIns="57150" rIns="114300" bIns="57150" rtlCol="0" anchor="ctr" anchorCtr="0">
            <a:noAutofit/>
          </a:bodyPr>
          <a:lstStyle/>
          <a:p>
            <a:pPr algn="l">
              <a:lnSpc>
                <a:spcPct val="120000"/>
              </a:lnSpc>
            </a:pPr>
            <a:r>
              <a:rPr lang="zh-CN" altLang="en-US" sz="2100" b="1">
                <a:solidFill>
                  <a:schemeClr val="accent1">
                    <a:alpha val="100000"/>
                  </a:schemeClr>
                </a:solidFill>
                <a:latin typeface="微软雅黑" panose="020B0503020204020204" charset="-122"/>
                <a:ea typeface="微软雅黑" panose="020B0503020204020204" charset="-122"/>
                <a:cs typeface="微软雅黑" panose="020B0503020204020204" charset="-122"/>
              </a:rPr>
              <a:t>学术交流</a:t>
            </a:r>
            <a:endParaRPr lang="en-US" sz="2100" b="1">
              <a:solidFill>
                <a:schemeClr val="accent1">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11" name="AutoShape 11"/>
          <p:cNvSpPr/>
          <p:nvPr>
            <p:custDataLst>
              <p:tags r:id="rId6"/>
            </p:custDataLst>
          </p:nvPr>
        </p:nvSpPr>
        <p:spPr>
          <a:xfrm>
            <a:off x="4364358" y="1629875"/>
            <a:ext cx="682752" cy="682752"/>
          </a:xfrm>
          <a:prstGeom prst="ellipse">
            <a:avLst/>
          </a:prstGeom>
          <a:noFill/>
          <a:ln w="19050">
            <a:solidFill>
              <a:schemeClr val="accent1">
                <a:alpha val="100000"/>
              </a:schemeClr>
            </a:solidFill>
            <a:prstDash val="solid"/>
          </a:ln>
        </p:spPr>
      </p:sp>
      <p:sp>
        <p:nvSpPr>
          <p:cNvPr id="12" name="TextBox 12"/>
          <p:cNvSpPr txBox="1"/>
          <p:nvPr>
            <p:custDataLst>
              <p:tags r:id="rId7"/>
            </p:custDataLst>
          </p:nvPr>
        </p:nvSpPr>
        <p:spPr>
          <a:xfrm>
            <a:off x="4170154" y="1730269"/>
            <a:ext cx="1059180" cy="481965"/>
          </a:xfrm>
          <a:prstGeom prst="rect">
            <a:avLst/>
          </a:prstGeom>
        </p:spPr>
        <p:txBody>
          <a:bodyPr vert="horz" wrap="square" lIns="91440" tIns="45720" rIns="91440" bIns="45720" rtlCol="0" anchor="ctr" anchorCtr="1">
            <a:spAutoFit/>
          </a:bodyPr>
          <a:lstStyle/>
          <a:p>
            <a:pPr>
              <a:lnSpc>
                <a:spcPct val="100000"/>
              </a:lnSpc>
              <a:spcBef>
                <a:spcPts val="375"/>
              </a:spcBef>
            </a:pPr>
            <a:r>
              <a:rPr lang="en-US" sz="2400">
                <a:solidFill>
                  <a:schemeClr val="accent1">
                    <a:alpha val="100000"/>
                  </a:schemeClr>
                </a:solidFill>
                <a:latin typeface="微软雅黑" panose="020B0503020204020204" charset="-122"/>
                <a:ea typeface="微软雅黑" panose="020B0503020204020204" charset="-122"/>
                <a:cs typeface="微软雅黑" panose="020B0503020204020204" charset="-122"/>
              </a:rPr>
              <a:t>01</a:t>
            </a:r>
            <a:endParaRPr lang="en-US" sz="2400">
              <a:solidFill>
                <a:schemeClr val="accent1">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13" name="AutoShape 13"/>
          <p:cNvSpPr/>
          <p:nvPr>
            <p:custDataLst>
              <p:tags r:id="rId8"/>
            </p:custDataLst>
          </p:nvPr>
        </p:nvSpPr>
        <p:spPr>
          <a:xfrm>
            <a:off x="7178908" y="1629875"/>
            <a:ext cx="682752" cy="682752"/>
          </a:xfrm>
          <a:prstGeom prst="ellipse">
            <a:avLst/>
          </a:prstGeom>
          <a:noFill/>
          <a:ln w="19050">
            <a:solidFill>
              <a:schemeClr val="accent1">
                <a:alpha val="100000"/>
              </a:schemeClr>
            </a:solidFill>
            <a:prstDash val="solid"/>
          </a:ln>
        </p:spPr>
      </p:sp>
      <p:sp>
        <p:nvSpPr>
          <p:cNvPr id="14" name="TextBox 14"/>
          <p:cNvSpPr txBox="1"/>
          <p:nvPr>
            <p:custDataLst>
              <p:tags r:id="rId9"/>
            </p:custDataLst>
          </p:nvPr>
        </p:nvSpPr>
        <p:spPr>
          <a:xfrm>
            <a:off x="6984704" y="1741064"/>
            <a:ext cx="1059180" cy="460375"/>
          </a:xfrm>
          <a:prstGeom prst="rect">
            <a:avLst/>
          </a:prstGeom>
        </p:spPr>
        <p:txBody>
          <a:bodyPr vert="horz" wrap="square" lIns="91440" tIns="45720" rIns="91440" bIns="45720" rtlCol="0" anchor="ctr" anchorCtr="1">
            <a:spAutoFit/>
          </a:bodyPr>
          <a:lstStyle/>
          <a:p>
            <a:pPr>
              <a:lnSpc>
                <a:spcPct val="100000"/>
              </a:lnSpc>
              <a:spcBef>
                <a:spcPts val="375"/>
              </a:spcBef>
            </a:pPr>
            <a:r>
              <a:rPr lang="en-US" sz="2400">
                <a:solidFill>
                  <a:schemeClr val="accent1">
                    <a:alpha val="100000"/>
                  </a:schemeClr>
                </a:solidFill>
                <a:latin typeface="微软雅黑" panose="020B0503020204020204" charset="-122"/>
                <a:ea typeface="微软雅黑" panose="020B0503020204020204" charset="-122"/>
                <a:cs typeface="微软雅黑" panose="020B0503020204020204" charset="-122"/>
              </a:rPr>
              <a:t>01</a:t>
            </a:r>
            <a:endParaRPr lang="en-US" sz="2400">
              <a:solidFill>
                <a:schemeClr val="accent1">
                  <a:alpha val="100000"/>
                </a:schemeClr>
              </a:solidFill>
              <a:latin typeface="微软雅黑" panose="020B0503020204020204" charset="-122"/>
              <a:ea typeface="微软雅黑" panose="020B0503020204020204" charset="-122"/>
              <a:cs typeface="微软雅黑" panose="020B0503020204020204" charset="-122"/>
            </a:endParaRPr>
          </a:p>
        </p:txBody>
      </p:sp>
      <p:pic>
        <p:nvPicPr>
          <p:cNvPr id="17" name="图片 17" descr="DSC00126"/>
          <p:cNvPicPr>
            <a:picLocks noChangeAspect="1"/>
          </p:cNvPicPr>
          <p:nvPr/>
        </p:nvPicPr>
        <p:blipFill>
          <a:blip r:embed="rId10"/>
          <a:stretch>
            <a:fillRect/>
          </a:stretch>
        </p:blipFill>
        <p:spPr>
          <a:xfrm>
            <a:off x="1143000" y="2895600"/>
            <a:ext cx="5273040" cy="3515360"/>
          </a:xfrm>
          <a:prstGeom prst="rect">
            <a:avLst/>
          </a:prstGeom>
        </p:spPr>
      </p:pic>
      <p:pic>
        <p:nvPicPr>
          <p:cNvPr id="18" name="图片 18" descr="IMG_0035"/>
          <p:cNvPicPr>
            <a:picLocks noChangeAspect="1"/>
          </p:cNvPicPr>
          <p:nvPr/>
        </p:nvPicPr>
        <p:blipFill>
          <a:blip r:embed="rId11"/>
          <a:stretch>
            <a:fillRect/>
          </a:stretch>
        </p:blipFill>
        <p:spPr>
          <a:xfrm>
            <a:off x="6449060" y="2899410"/>
            <a:ext cx="5266690" cy="351155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100000"/>
          </a:blip>
          <a:srcRect/>
          <a:stretch>
            <a:fillRect/>
          </a:stretch>
        </a:blipFill>
        <a:effectLst/>
      </p:bgPr>
    </p:bg>
    <p:spTree>
      <p:nvGrpSpPr>
        <p:cNvPr id="1" name=""/>
        <p:cNvGrpSpPr/>
        <p:nvPr/>
      </p:nvGrpSpPr>
      <p:grpSpPr>
        <a:xfrm>
          <a:off x="0" y="0"/>
          <a:ext cx="0" cy="0"/>
          <a:chOff x="0" y="0"/>
          <a:chExt cx="0" cy="0"/>
        </a:xfrm>
      </p:grpSpPr>
      <p:sp>
        <p:nvSpPr>
          <p:cNvPr id="3" name="TextBox 3"/>
          <p:cNvSpPr txBox="1"/>
          <p:nvPr/>
        </p:nvSpPr>
        <p:spPr>
          <a:xfrm>
            <a:off x="476023" y="265328"/>
            <a:ext cx="11239500" cy="914400"/>
          </a:xfrm>
          <a:prstGeom prst="rect">
            <a:avLst/>
          </a:prstGeom>
        </p:spPr>
        <p:txBody>
          <a:bodyPr vert="horz" wrap="square" lIns="123825" tIns="123825" rIns="57150" bIns="123825" rtlCol="0" anchor="t" anchorCtr="0">
            <a:spAutoFit/>
          </a:bodyPr>
          <a:lstStyle/>
          <a:p>
            <a:pPr>
              <a:lnSpc>
                <a:spcPct val="140000"/>
              </a:lnSpc>
            </a:pPr>
            <a:r>
              <a:rPr lang="en-US" sz="3000" b="1">
                <a:solidFill>
                  <a:schemeClr val="dk2">
                    <a:alpha val="100000"/>
                  </a:schemeClr>
                </a:solidFill>
                <a:latin typeface="微软雅黑" panose="020B0503020204020204" charset="-122"/>
                <a:ea typeface="微软雅黑" panose="020B0503020204020204" charset="-122"/>
                <a:cs typeface="微软雅黑" panose="020B0503020204020204" charset="-122"/>
              </a:rPr>
              <a:t>肛肠分会科普走基层活动</a:t>
            </a:r>
            <a:endParaRPr lang="en-US" sz="3000" b="1">
              <a:solidFill>
                <a:schemeClr val="dk2">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4" name="TextBox 4"/>
          <p:cNvSpPr txBox="1"/>
          <p:nvPr>
            <p:custDataLst>
              <p:tags r:id="rId2"/>
            </p:custDataLst>
          </p:nvPr>
        </p:nvSpPr>
        <p:spPr>
          <a:xfrm>
            <a:off x="838465" y="2212463"/>
            <a:ext cx="3905833" cy="1129392"/>
          </a:xfrm>
          <a:prstGeom prst="rect">
            <a:avLst/>
          </a:prstGeom>
        </p:spPr>
        <p:txBody>
          <a:bodyPr vert="horz" wrap="square" lIns="114300" tIns="57150" rIns="114300" bIns="57150" rtlCol="0" anchor="t" anchorCtr="0">
            <a:normAutofit/>
          </a:bodyPr>
          <a:lstStyle/>
          <a:p>
            <a:pPr algn="r">
              <a:lnSpc>
                <a:spcPct val="140000"/>
              </a:lnSpc>
            </a:pPr>
            <a:r>
              <a:rPr lang="en-US" sz="1500">
                <a:solidFill>
                  <a:schemeClr val="dk1">
                    <a:alpha val="100000"/>
                  </a:schemeClr>
                </a:solidFill>
                <a:latin typeface="微软雅黑" panose="020B0503020204020204" charset="-122"/>
                <a:ea typeface="微软雅黑" panose="020B0503020204020204" charset="-122"/>
                <a:cs typeface="微软雅黑" panose="020B0503020204020204" charset="-122"/>
                <a:sym typeface="+mn-ea"/>
              </a:rPr>
              <a:t>科普义诊旨在提高基层群众对大肠肛门病的认识和了解。</a:t>
            </a:r>
            <a:endParaRPr lang="en-US" sz="1500">
              <a:solidFill>
                <a:schemeClr val="dk1">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5" name="TextBox 5"/>
          <p:cNvSpPr txBox="1"/>
          <p:nvPr>
            <p:custDataLst>
              <p:tags r:id="rId3"/>
            </p:custDataLst>
          </p:nvPr>
        </p:nvSpPr>
        <p:spPr>
          <a:xfrm>
            <a:off x="216800" y="1629875"/>
            <a:ext cx="3905833" cy="502799"/>
          </a:xfrm>
          <a:prstGeom prst="rect">
            <a:avLst/>
          </a:prstGeom>
        </p:spPr>
        <p:txBody>
          <a:bodyPr vert="horz" wrap="square" lIns="114300" tIns="57150" rIns="114300" bIns="57150" rtlCol="0" anchor="ctr" anchorCtr="0">
            <a:noAutofit/>
          </a:bodyPr>
          <a:lstStyle/>
          <a:p>
            <a:pPr algn="r">
              <a:lnSpc>
                <a:spcPct val="120000"/>
              </a:lnSpc>
            </a:pPr>
            <a:r>
              <a:rPr lang="zh-CN" altLang="en-US" sz="2100" b="1">
                <a:solidFill>
                  <a:schemeClr val="accent1">
                    <a:alpha val="100000"/>
                  </a:schemeClr>
                </a:solidFill>
                <a:latin typeface="微软雅黑" panose="020B0503020204020204" charset="-122"/>
                <a:ea typeface="微软雅黑" panose="020B0503020204020204" charset="-122"/>
                <a:cs typeface="微软雅黑" panose="020B0503020204020204" charset="-122"/>
              </a:rPr>
              <a:t>科普</a:t>
            </a:r>
            <a:r>
              <a:rPr lang="zh-CN" altLang="en-US" sz="2100" b="1">
                <a:solidFill>
                  <a:schemeClr val="accent1">
                    <a:alpha val="100000"/>
                  </a:schemeClr>
                </a:solidFill>
                <a:latin typeface="微软雅黑" panose="020B0503020204020204" charset="-122"/>
                <a:ea typeface="微软雅黑" panose="020B0503020204020204" charset="-122"/>
                <a:cs typeface="微软雅黑" panose="020B0503020204020204" charset="-122"/>
              </a:rPr>
              <a:t>义诊</a:t>
            </a:r>
            <a:endParaRPr lang="zh-CN" altLang="en-US" sz="2100" b="1">
              <a:solidFill>
                <a:schemeClr val="accent1">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6" name="TextBox 6"/>
          <p:cNvSpPr txBox="1"/>
          <p:nvPr>
            <p:custDataLst>
              <p:tags r:id="rId4"/>
            </p:custDataLst>
          </p:nvPr>
        </p:nvSpPr>
        <p:spPr>
          <a:xfrm>
            <a:off x="8027972" y="2207383"/>
            <a:ext cx="3905833" cy="1129392"/>
          </a:xfrm>
          <a:prstGeom prst="rect">
            <a:avLst/>
          </a:prstGeom>
        </p:spPr>
        <p:txBody>
          <a:bodyPr vert="horz" wrap="square" lIns="114300" tIns="57150" rIns="114300" bIns="57150" rtlCol="0" anchor="t" anchorCtr="0">
            <a:normAutofit/>
          </a:bodyPr>
          <a:lstStyle/>
          <a:p>
            <a:pPr>
              <a:lnSpc>
                <a:spcPct val="140000"/>
              </a:lnSpc>
            </a:pPr>
            <a:r>
              <a:rPr lang="en-US" sz="1500">
                <a:solidFill>
                  <a:schemeClr val="dk1">
                    <a:alpha val="100000"/>
                  </a:schemeClr>
                </a:solidFill>
                <a:latin typeface="微软雅黑" panose="020B0503020204020204" charset="-122"/>
                <a:ea typeface="微软雅黑" panose="020B0503020204020204" charset="-122"/>
                <a:cs typeface="微软雅黑" panose="020B0503020204020204" charset="-122"/>
              </a:rPr>
              <a:t>科普义诊旨在提高基层群众对大肠肛门病的认识和了解。</a:t>
            </a:r>
            <a:endParaRPr lang="en-US" sz="1500">
              <a:solidFill>
                <a:schemeClr val="dk1">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8" name="TextBox 8"/>
          <p:cNvSpPr txBox="1"/>
          <p:nvPr>
            <p:custDataLst>
              <p:tags r:id="rId5"/>
            </p:custDataLst>
          </p:nvPr>
        </p:nvSpPr>
        <p:spPr>
          <a:xfrm>
            <a:off x="7862170" y="1629875"/>
            <a:ext cx="3905833" cy="502799"/>
          </a:xfrm>
          <a:prstGeom prst="rect">
            <a:avLst/>
          </a:prstGeom>
        </p:spPr>
        <p:txBody>
          <a:bodyPr vert="horz" wrap="square" lIns="114300" tIns="57150" rIns="114300" bIns="57150" rtlCol="0" anchor="ctr" anchorCtr="0">
            <a:noAutofit/>
          </a:bodyPr>
          <a:lstStyle/>
          <a:p>
            <a:pPr algn="l">
              <a:lnSpc>
                <a:spcPct val="120000"/>
              </a:lnSpc>
            </a:pPr>
            <a:r>
              <a:rPr lang="zh-CN" altLang="en-US" sz="2100" b="1">
                <a:solidFill>
                  <a:schemeClr val="accent1">
                    <a:alpha val="100000"/>
                  </a:schemeClr>
                </a:solidFill>
                <a:latin typeface="微软雅黑" panose="020B0503020204020204" charset="-122"/>
                <a:ea typeface="微软雅黑" panose="020B0503020204020204" charset="-122"/>
                <a:cs typeface="微软雅黑" panose="020B0503020204020204" charset="-122"/>
              </a:rPr>
              <a:t>科普义诊</a:t>
            </a:r>
            <a:endParaRPr lang="en-US" sz="2100" b="1">
              <a:solidFill>
                <a:schemeClr val="accent1">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11" name="AutoShape 11"/>
          <p:cNvSpPr/>
          <p:nvPr>
            <p:custDataLst>
              <p:tags r:id="rId6"/>
            </p:custDataLst>
          </p:nvPr>
        </p:nvSpPr>
        <p:spPr>
          <a:xfrm>
            <a:off x="4364358" y="1629875"/>
            <a:ext cx="682752" cy="682752"/>
          </a:xfrm>
          <a:prstGeom prst="ellipse">
            <a:avLst/>
          </a:prstGeom>
          <a:noFill/>
          <a:ln w="19050">
            <a:solidFill>
              <a:schemeClr val="accent1">
                <a:alpha val="100000"/>
              </a:schemeClr>
            </a:solidFill>
            <a:prstDash val="solid"/>
          </a:ln>
        </p:spPr>
      </p:sp>
      <p:sp>
        <p:nvSpPr>
          <p:cNvPr id="12" name="TextBox 12"/>
          <p:cNvSpPr txBox="1"/>
          <p:nvPr>
            <p:custDataLst>
              <p:tags r:id="rId7"/>
            </p:custDataLst>
          </p:nvPr>
        </p:nvSpPr>
        <p:spPr>
          <a:xfrm>
            <a:off x="4170154" y="1741064"/>
            <a:ext cx="1059180" cy="460375"/>
          </a:xfrm>
          <a:prstGeom prst="rect">
            <a:avLst/>
          </a:prstGeom>
        </p:spPr>
        <p:txBody>
          <a:bodyPr vert="horz" wrap="square" lIns="91440" tIns="45720" rIns="91440" bIns="45720" rtlCol="0" anchor="ctr" anchorCtr="1">
            <a:spAutoFit/>
          </a:bodyPr>
          <a:lstStyle/>
          <a:p>
            <a:pPr>
              <a:lnSpc>
                <a:spcPct val="100000"/>
              </a:lnSpc>
              <a:spcBef>
                <a:spcPts val="375"/>
              </a:spcBef>
            </a:pPr>
            <a:r>
              <a:rPr lang="en-US" sz="2400">
                <a:solidFill>
                  <a:schemeClr val="accent1">
                    <a:alpha val="100000"/>
                  </a:schemeClr>
                </a:solidFill>
                <a:latin typeface="微软雅黑" panose="020B0503020204020204" charset="-122"/>
                <a:ea typeface="微软雅黑" panose="020B0503020204020204" charset="-122"/>
                <a:cs typeface="微软雅黑" panose="020B0503020204020204" charset="-122"/>
              </a:rPr>
              <a:t>02</a:t>
            </a:r>
            <a:endParaRPr lang="en-US" sz="2400">
              <a:solidFill>
                <a:schemeClr val="accent1">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13" name="AutoShape 13"/>
          <p:cNvSpPr/>
          <p:nvPr>
            <p:custDataLst>
              <p:tags r:id="rId8"/>
            </p:custDataLst>
          </p:nvPr>
        </p:nvSpPr>
        <p:spPr>
          <a:xfrm>
            <a:off x="7178908" y="1629875"/>
            <a:ext cx="682752" cy="682752"/>
          </a:xfrm>
          <a:prstGeom prst="ellipse">
            <a:avLst/>
          </a:prstGeom>
          <a:noFill/>
          <a:ln w="19050">
            <a:solidFill>
              <a:schemeClr val="accent1">
                <a:alpha val="100000"/>
              </a:schemeClr>
            </a:solidFill>
            <a:prstDash val="solid"/>
          </a:ln>
        </p:spPr>
      </p:sp>
      <p:sp>
        <p:nvSpPr>
          <p:cNvPr id="14" name="TextBox 14"/>
          <p:cNvSpPr txBox="1"/>
          <p:nvPr>
            <p:custDataLst>
              <p:tags r:id="rId9"/>
            </p:custDataLst>
          </p:nvPr>
        </p:nvSpPr>
        <p:spPr>
          <a:xfrm>
            <a:off x="6984704" y="1730269"/>
            <a:ext cx="1059180" cy="481965"/>
          </a:xfrm>
          <a:prstGeom prst="rect">
            <a:avLst/>
          </a:prstGeom>
        </p:spPr>
        <p:txBody>
          <a:bodyPr vert="horz" wrap="square" lIns="91440" tIns="45720" rIns="91440" bIns="45720" rtlCol="0" anchor="ctr" anchorCtr="1">
            <a:spAutoFit/>
          </a:bodyPr>
          <a:lstStyle/>
          <a:p>
            <a:pPr>
              <a:lnSpc>
                <a:spcPct val="100000"/>
              </a:lnSpc>
              <a:spcBef>
                <a:spcPts val="375"/>
              </a:spcBef>
            </a:pPr>
            <a:r>
              <a:rPr lang="en-US" sz="2400">
                <a:solidFill>
                  <a:schemeClr val="accent1">
                    <a:alpha val="100000"/>
                  </a:schemeClr>
                </a:solidFill>
                <a:latin typeface="微软雅黑" panose="020B0503020204020204" charset="-122"/>
                <a:ea typeface="微软雅黑" panose="020B0503020204020204" charset="-122"/>
                <a:cs typeface="微软雅黑" panose="020B0503020204020204" charset="-122"/>
              </a:rPr>
              <a:t>02</a:t>
            </a:r>
            <a:endParaRPr lang="en-US" sz="2400">
              <a:solidFill>
                <a:schemeClr val="accent1">
                  <a:alpha val="100000"/>
                </a:schemeClr>
              </a:solidFill>
              <a:latin typeface="微软雅黑" panose="020B0503020204020204" charset="-122"/>
              <a:ea typeface="微软雅黑" panose="020B0503020204020204" charset="-122"/>
              <a:cs typeface="微软雅黑" panose="020B0503020204020204" charset="-122"/>
            </a:endParaRPr>
          </a:p>
        </p:txBody>
      </p:sp>
      <p:pic>
        <p:nvPicPr>
          <p:cNvPr id="20" name="图片 19" descr="中山站"/>
          <p:cNvPicPr>
            <a:picLocks noChangeAspect="1"/>
          </p:cNvPicPr>
          <p:nvPr/>
        </p:nvPicPr>
        <p:blipFill>
          <a:blip r:embed="rId10"/>
          <a:stretch>
            <a:fillRect/>
          </a:stretch>
        </p:blipFill>
        <p:spPr>
          <a:xfrm>
            <a:off x="1066800" y="3124200"/>
            <a:ext cx="4767580" cy="3182620"/>
          </a:xfrm>
          <a:prstGeom prst="rect">
            <a:avLst/>
          </a:prstGeom>
        </p:spPr>
      </p:pic>
      <p:pic>
        <p:nvPicPr>
          <p:cNvPr id="21" name="图片 20" descr="茂名义诊"/>
          <p:cNvPicPr>
            <a:picLocks noChangeAspect="1"/>
          </p:cNvPicPr>
          <p:nvPr/>
        </p:nvPicPr>
        <p:blipFill>
          <a:blip r:embed="rId11"/>
          <a:stretch>
            <a:fillRect/>
          </a:stretch>
        </p:blipFill>
        <p:spPr>
          <a:xfrm>
            <a:off x="6985000" y="3124200"/>
            <a:ext cx="4486275" cy="336486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100000"/>
          </a:blip>
          <a:srcRect/>
          <a:stretch>
            <a:fillRect/>
          </a:stretch>
        </a:blipFill>
        <a:effectLst/>
      </p:bgPr>
    </p:bg>
    <p:spTree>
      <p:nvGrpSpPr>
        <p:cNvPr id="1" name=""/>
        <p:cNvGrpSpPr/>
        <p:nvPr/>
      </p:nvGrpSpPr>
      <p:grpSpPr>
        <a:xfrm>
          <a:off x="0" y="0"/>
          <a:ext cx="0" cy="0"/>
          <a:chOff x="0" y="0"/>
          <a:chExt cx="0" cy="0"/>
        </a:xfrm>
      </p:grpSpPr>
      <p:sp>
        <p:nvSpPr>
          <p:cNvPr id="3" name="TextBox 3"/>
          <p:cNvSpPr txBox="1"/>
          <p:nvPr/>
        </p:nvSpPr>
        <p:spPr>
          <a:xfrm>
            <a:off x="476023" y="265328"/>
            <a:ext cx="11239500" cy="914400"/>
          </a:xfrm>
          <a:prstGeom prst="rect">
            <a:avLst/>
          </a:prstGeom>
        </p:spPr>
        <p:txBody>
          <a:bodyPr vert="horz" wrap="square" lIns="123825" tIns="123825" rIns="57150" bIns="123825" rtlCol="0" anchor="t" anchorCtr="0">
            <a:spAutoFit/>
          </a:bodyPr>
          <a:lstStyle/>
          <a:p>
            <a:pPr>
              <a:lnSpc>
                <a:spcPct val="140000"/>
              </a:lnSpc>
            </a:pPr>
            <a:r>
              <a:rPr lang="en-US" sz="3000" b="1">
                <a:solidFill>
                  <a:schemeClr val="dk2">
                    <a:alpha val="100000"/>
                  </a:schemeClr>
                </a:solidFill>
                <a:latin typeface="微软雅黑" panose="020B0503020204020204" charset="-122"/>
                <a:ea typeface="微软雅黑" panose="020B0503020204020204" charset="-122"/>
                <a:cs typeface="微软雅黑" panose="020B0503020204020204" charset="-122"/>
              </a:rPr>
              <a:t>肛肠分会科普走基层活动</a:t>
            </a:r>
            <a:endParaRPr lang="en-US" sz="3000" b="1">
              <a:solidFill>
                <a:schemeClr val="dk2">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4" name="TextBox 4"/>
          <p:cNvSpPr txBox="1"/>
          <p:nvPr>
            <p:custDataLst>
              <p:tags r:id="rId2"/>
            </p:custDataLst>
          </p:nvPr>
        </p:nvSpPr>
        <p:spPr>
          <a:xfrm>
            <a:off x="838465" y="2212463"/>
            <a:ext cx="3905833" cy="1129392"/>
          </a:xfrm>
          <a:prstGeom prst="rect">
            <a:avLst/>
          </a:prstGeom>
        </p:spPr>
        <p:txBody>
          <a:bodyPr vert="horz" wrap="square" lIns="114300" tIns="57150" rIns="114300" bIns="57150" rtlCol="0" anchor="t" anchorCtr="0">
            <a:normAutofit/>
          </a:bodyPr>
          <a:lstStyle/>
          <a:p>
            <a:pPr algn="r">
              <a:lnSpc>
                <a:spcPct val="140000"/>
              </a:lnSpc>
            </a:pPr>
            <a:r>
              <a:rPr lang="en-US" sz="1500">
                <a:solidFill>
                  <a:schemeClr val="dk1">
                    <a:alpha val="100000"/>
                  </a:schemeClr>
                </a:solidFill>
                <a:latin typeface="微软雅黑" panose="020B0503020204020204" charset="-122"/>
                <a:ea typeface="微软雅黑" panose="020B0503020204020204" charset="-122"/>
                <a:cs typeface="微软雅黑" panose="020B0503020204020204" charset="-122"/>
                <a:sym typeface="+mn-ea"/>
              </a:rPr>
              <a:t>科普义诊旨在提高基层群众对大肠肛门病的认识和了解。</a:t>
            </a:r>
            <a:endParaRPr lang="en-US" sz="1500">
              <a:solidFill>
                <a:schemeClr val="dk1">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5" name="TextBox 5"/>
          <p:cNvSpPr txBox="1"/>
          <p:nvPr>
            <p:custDataLst>
              <p:tags r:id="rId3"/>
            </p:custDataLst>
          </p:nvPr>
        </p:nvSpPr>
        <p:spPr>
          <a:xfrm>
            <a:off x="216800" y="1629875"/>
            <a:ext cx="3905833" cy="502799"/>
          </a:xfrm>
          <a:prstGeom prst="rect">
            <a:avLst/>
          </a:prstGeom>
        </p:spPr>
        <p:txBody>
          <a:bodyPr vert="horz" wrap="square" lIns="114300" tIns="57150" rIns="114300" bIns="57150" rtlCol="0" anchor="ctr" anchorCtr="0">
            <a:noAutofit/>
          </a:bodyPr>
          <a:lstStyle/>
          <a:p>
            <a:pPr algn="r">
              <a:lnSpc>
                <a:spcPct val="120000"/>
              </a:lnSpc>
            </a:pPr>
            <a:r>
              <a:rPr lang="zh-CN" altLang="en-US" sz="2100" b="1">
                <a:solidFill>
                  <a:schemeClr val="accent1">
                    <a:alpha val="100000"/>
                  </a:schemeClr>
                </a:solidFill>
                <a:latin typeface="微软雅黑" panose="020B0503020204020204" charset="-122"/>
                <a:ea typeface="微软雅黑" panose="020B0503020204020204" charset="-122"/>
                <a:cs typeface="微软雅黑" panose="020B0503020204020204" charset="-122"/>
              </a:rPr>
              <a:t>科普</a:t>
            </a:r>
            <a:r>
              <a:rPr lang="zh-CN" altLang="en-US" sz="2100" b="1">
                <a:solidFill>
                  <a:schemeClr val="accent1">
                    <a:alpha val="100000"/>
                  </a:schemeClr>
                </a:solidFill>
                <a:latin typeface="微软雅黑" panose="020B0503020204020204" charset="-122"/>
                <a:ea typeface="微软雅黑" panose="020B0503020204020204" charset="-122"/>
                <a:cs typeface="微软雅黑" panose="020B0503020204020204" charset="-122"/>
              </a:rPr>
              <a:t>义诊</a:t>
            </a:r>
            <a:endParaRPr lang="zh-CN" altLang="en-US" sz="2100" b="1">
              <a:solidFill>
                <a:schemeClr val="accent1">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6" name="TextBox 6"/>
          <p:cNvSpPr txBox="1"/>
          <p:nvPr>
            <p:custDataLst>
              <p:tags r:id="rId4"/>
            </p:custDataLst>
          </p:nvPr>
        </p:nvSpPr>
        <p:spPr>
          <a:xfrm>
            <a:off x="8027972" y="2207383"/>
            <a:ext cx="3905833" cy="1129392"/>
          </a:xfrm>
          <a:prstGeom prst="rect">
            <a:avLst/>
          </a:prstGeom>
        </p:spPr>
        <p:txBody>
          <a:bodyPr vert="horz" wrap="square" lIns="114300" tIns="57150" rIns="114300" bIns="57150" rtlCol="0" anchor="t" anchorCtr="0">
            <a:normAutofit/>
          </a:bodyPr>
          <a:lstStyle/>
          <a:p>
            <a:pPr>
              <a:lnSpc>
                <a:spcPct val="140000"/>
              </a:lnSpc>
            </a:pPr>
            <a:r>
              <a:rPr lang="en-US" sz="1500">
                <a:solidFill>
                  <a:schemeClr val="dk1">
                    <a:alpha val="100000"/>
                  </a:schemeClr>
                </a:solidFill>
                <a:latin typeface="微软雅黑" panose="020B0503020204020204" charset="-122"/>
                <a:ea typeface="微软雅黑" panose="020B0503020204020204" charset="-122"/>
                <a:cs typeface="微软雅黑" panose="020B0503020204020204" charset="-122"/>
              </a:rPr>
              <a:t>科普义诊旨在提高基层群众对大肠肛门病的认识和了解。</a:t>
            </a:r>
            <a:endParaRPr lang="en-US" sz="1500">
              <a:solidFill>
                <a:schemeClr val="dk1">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8" name="TextBox 8"/>
          <p:cNvSpPr txBox="1"/>
          <p:nvPr>
            <p:custDataLst>
              <p:tags r:id="rId5"/>
            </p:custDataLst>
          </p:nvPr>
        </p:nvSpPr>
        <p:spPr>
          <a:xfrm>
            <a:off x="7862170" y="1629875"/>
            <a:ext cx="3905833" cy="502799"/>
          </a:xfrm>
          <a:prstGeom prst="rect">
            <a:avLst/>
          </a:prstGeom>
        </p:spPr>
        <p:txBody>
          <a:bodyPr vert="horz" wrap="square" lIns="114300" tIns="57150" rIns="114300" bIns="57150" rtlCol="0" anchor="ctr" anchorCtr="0">
            <a:noAutofit/>
          </a:bodyPr>
          <a:lstStyle/>
          <a:p>
            <a:pPr algn="l">
              <a:lnSpc>
                <a:spcPct val="120000"/>
              </a:lnSpc>
            </a:pPr>
            <a:r>
              <a:rPr lang="zh-CN" altLang="en-US" sz="2100" b="1">
                <a:solidFill>
                  <a:schemeClr val="accent1">
                    <a:alpha val="100000"/>
                  </a:schemeClr>
                </a:solidFill>
                <a:latin typeface="微软雅黑" panose="020B0503020204020204" charset="-122"/>
                <a:ea typeface="微软雅黑" panose="020B0503020204020204" charset="-122"/>
                <a:cs typeface="微软雅黑" panose="020B0503020204020204" charset="-122"/>
              </a:rPr>
              <a:t>科普义诊</a:t>
            </a:r>
            <a:endParaRPr lang="en-US" sz="2100" b="1">
              <a:solidFill>
                <a:schemeClr val="accent1">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11" name="AutoShape 11"/>
          <p:cNvSpPr/>
          <p:nvPr>
            <p:custDataLst>
              <p:tags r:id="rId6"/>
            </p:custDataLst>
          </p:nvPr>
        </p:nvSpPr>
        <p:spPr>
          <a:xfrm>
            <a:off x="4364358" y="1629875"/>
            <a:ext cx="682752" cy="682752"/>
          </a:xfrm>
          <a:prstGeom prst="ellipse">
            <a:avLst/>
          </a:prstGeom>
          <a:noFill/>
          <a:ln w="19050">
            <a:solidFill>
              <a:schemeClr val="accent1">
                <a:alpha val="100000"/>
              </a:schemeClr>
            </a:solidFill>
            <a:prstDash val="solid"/>
          </a:ln>
        </p:spPr>
      </p:sp>
      <p:sp>
        <p:nvSpPr>
          <p:cNvPr id="12" name="TextBox 12"/>
          <p:cNvSpPr txBox="1"/>
          <p:nvPr>
            <p:custDataLst>
              <p:tags r:id="rId7"/>
            </p:custDataLst>
          </p:nvPr>
        </p:nvSpPr>
        <p:spPr>
          <a:xfrm>
            <a:off x="4170154" y="1741064"/>
            <a:ext cx="1059180" cy="460375"/>
          </a:xfrm>
          <a:prstGeom prst="rect">
            <a:avLst/>
          </a:prstGeom>
        </p:spPr>
        <p:txBody>
          <a:bodyPr vert="horz" wrap="square" lIns="91440" tIns="45720" rIns="91440" bIns="45720" rtlCol="0" anchor="ctr" anchorCtr="1">
            <a:spAutoFit/>
          </a:bodyPr>
          <a:lstStyle/>
          <a:p>
            <a:pPr>
              <a:lnSpc>
                <a:spcPct val="100000"/>
              </a:lnSpc>
              <a:spcBef>
                <a:spcPts val="375"/>
              </a:spcBef>
            </a:pPr>
            <a:r>
              <a:rPr lang="en-US" sz="2400">
                <a:solidFill>
                  <a:schemeClr val="accent1">
                    <a:alpha val="100000"/>
                  </a:schemeClr>
                </a:solidFill>
                <a:latin typeface="微软雅黑" panose="020B0503020204020204" charset="-122"/>
                <a:ea typeface="微软雅黑" panose="020B0503020204020204" charset="-122"/>
                <a:cs typeface="微软雅黑" panose="020B0503020204020204" charset="-122"/>
              </a:rPr>
              <a:t>02</a:t>
            </a:r>
            <a:endParaRPr lang="en-US" sz="2400">
              <a:solidFill>
                <a:schemeClr val="accent1">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13" name="AutoShape 13"/>
          <p:cNvSpPr/>
          <p:nvPr>
            <p:custDataLst>
              <p:tags r:id="rId8"/>
            </p:custDataLst>
          </p:nvPr>
        </p:nvSpPr>
        <p:spPr>
          <a:xfrm>
            <a:off x="7178908" y="1629875"/>
            <a:ext cx="682752" cy="682752"/>
          </a:xfrm>
          <a:prstGeom prst="ellipse">
            <a:avLst/>
          </a:prstGeom>
          <a:noFill/>
          <a:ln w="19050">
            <a:solidFill>
              <a:schemeClr val="accent1">
                <a:alpha val="100000"/>
              </a:schemeClr>
            </a:solidFill>
            <a:prstDash val="solid"/>
          </a:ln>
        </p:spPr>
      </p:sp>
      <p:sp>
        <p:nvSpPr>
          <p:cNvPr id="14" name="TextBox 14"/>
          <p:cNvSpPr txBox="1"/>
          <p:nvPr>
            <p:custDataLst>
              <p:tags r:id="rId9"/>
            </p:custDataLst>
          </p:nvPr>
        </p:nvSpPr>
        <p:spPr>
          <a:xfrm>
            <a:off x="6984704" y="1730269"/>
            <a:ext cx="1059180" cy="481965"/>
          </a:xfrm>
          <a:prstGeom prst="rect">
            <a:avLst/>
          </a:prstGeom>
        </p:spPr>
        <p:txBody>
          <a:bodyPr vert="horz" wrap="square" lIns="91440" tIns="45720" rIns="91440" bIns="45720" rtlCol="0" anchor="ctr" anchorCtr="1">
            <a:spAutoFit/>
          </a:bodyPr>
          <a:lstStyle/>
          <a:p>
            <a:pPr>
              <a:lnSpc>
                <a:spcPct val="100000"/>
              </a:lnSpc>
              <a:spcBef>
                <a:spcPts val="375"/>
              </a:spcBef>
            </a:pPr>
            <a:r>
              <a:rPr lang="en-US" sz="2400">
                <a:solidFill>
                  <a:schemeClr val="accent1">
                    <a:alpha val="100000"/>
                  </a:schemeClr>
                </a:solidFill>
                <a:latin typeface="微软雅黑" panose="020B0503020204020204" charset="-122"/>
                <a:ea typeface="微软雅黑" panose="020B0503020204020204" charset="-122"/>
                <a:cs typeface="微软雅黑" panose="020B0503020204020204" charset="-122"/>
              </a:rPr>
              <a:t>02</a:t>
            </a:r>
            <a:endParaRPr lang="en-US" sz="2400">
              <a:solidFill>
                <a:schemeClr val="accent1">
                  <a:alpha val="100000"/>
                </a:schemeClr>
              </a:solidFill>
              <a:latin typeface="微软雅黑" panose="020B0503020204020204" charset="-122"/>
              <a:ea typeface="微软雅黑" panose="020B0503020204020204" charset="-122"/>
              <a:cs typeface="微软雅黑" panose="020B0503020204020204" charset="-122"/>
            </a:endParaRPr>
          </a:p>
        </p:txBody>
      </p:sp>
      <p:pic>
        <p:nvPicPr>
          <p:cNvPr id="19" name="图片 19" descr="IMG_20240831_093326"/>
          <p:cNvPicPr>
            <a:picLocks noChangeAspect="1"/>
          </p:cNvPicPr>
          <p:nvPr/>
        </p:nvPicPr>
        <p:blipFill>
          <a:blip r:embed="rId10"/>
          <a:stretch>
            <a:fillRect/>
          </a:stretch>
        </p:blipFill>
        <p:spPr>
          <a:xfrm>
            <a:off x="990600" y="3227070"/>
            <a:ext cx="4839335" cy="2884805"/>
          </a:xfrm>
          <a:prstGeom prst="rect">
            <a:avLst/>
          </a:prstGeom>
        </p:spPr>
      </p:pic>
      <p:pic>
        <p:nvPicPr>
          <p:cNvPr id="22" name="图片 22" descr="微信图片_20241130233937"/>
          <p:cNvPicPr>
            <a:picLocks noChangeAspect="1"/>
          </p:cNvPicPr>
          <p:nvPr/>
        </p:nvPicPr>
        <p:blipFill>
          <a:blip r:embed="rId11"/>
          <a:stretch>
            <a:fillRect/>
          </a:stretch>
        </p:blipFill>
        <p:spPr>
          <a:xfrm>
            <a:off x="6400800" y="2981643"/>
            <a:ext cx="5252720" cy="3375025"/>
          </a:xfrm>
          <a:prstGeom prst="rect">
            <a:avLst/>
          </a:prstGeom>
        </p:spPr>
      </p:pic>
    </p:spTree>
  </p:cSld>
  <p:clrMapOvr>
    <a:masterClrMapping/>
  </p:clrMapOvr>
</p:sld>
</file>

<file path=ppt/tags/tag1.xml><?xml version="1.0" encoding="utf-8"?>
<p:tagLst xmlns:p="http://schemas.openxmlformats.org/presentationml/2006/main">
  <p:tag name="KSO_WM_DIAGRAM_VIRTUALLY_FRAME" val="{&quot;height&quot;:384.36125984251964,&quot;left&quot;:12.344409448818897,&quot;top&quot;:121.72551181102362,&quot;width&quot;:927.3252755905509}"/>
</p:tagLst>
</file>

<file path=ppt/tags/tag10.xml><?xml version="1.0" encoding="utf-8"?>
<p:tagLst xmlns:p="http://schemas.openxmlformats.org/presentationml/2006/main">
  <p:tag name="KSO_WM_DIAGRAM_VIRTUALLY_FRAME" val="{&quot;height&quot;:384.36125984251964,&quot;left&quot;:12.344409448818897,&quot;top&quot;:121.72551181102362,&quot;width&quot;:927.3252755905512}"/>
</p:tagLst>
</file>

<file path=ppt/tags/tag11.xml><?xml version="1.0" encoding="utf-8"?>
<p:tagLst xmlns:p="http://schemas.openxmlformats.org/presentationml/2006/main">
  <p:tag name="KSO_WM_DIAGRAM_VIRTUALLY_FRAME" val="{&quot;height&quot;:384.36125984251964,&quot;left&quot;:12.344409448818897,&quot;top&quot;:121.72551181102362,&quot;width&quot;:927.3252755905512}"/>
</p:tagLst>
</file>

<file path=ppt/tags/tag12.xml><?xml version="1.0" encoding="utf-8"?>
<p:tagLst xmlns:p="http://schemas.openxmlformats.org/presentationml/2006/main">
  <p:tag name="KSO_WM_DIAGRAM_VIRTUALLY_FRAME" val="{&quot;height&quot;:384.36125984251964,&quot;left&quot;:12.344409448818897,&quot;top&quot;:121.72551181102362,&quot;width&quot;:927.3252755905512}"/>
</p:tagLst>
</file>

<file path=ppt/tags/tag13.xml><?xml version="1.0" encoding="utf-8"?>
<p:tagLst xmlns:p="http://schemas.openxmlformats.org/presentationml/2006/main">
  <p:tag name="KSO_WM_DIAGRAM_VIRTUALLY_FRAME" val="{&quot;height&quot;:384.36125984251964,&quot;left&quot;:12.344409448818897,&quot;top&quot;:121.72551181102362,&quot;width&quot;:927.3252755905512}"/>
</p:tagLst>
</file>

<file path=ppt/tags/tag14.xml><?xml version="1.0" encoding="utf-8"?>
<p:tagLst xmlns:p="http://schemas.openxmlformats.org/presentationml/2006/main">
  <p:tag name="KSO_WM_DIAGRAM_VIRTUALLY_FRAME" val="{&quot;height&quot;:384.36125984251964,&quot;left&quot;:12.344409448818897,&quot;top&quot;:121.72551181102362,&quot;width&quot;:927.3252755905512}"/>
</p:tagLst>
</file>

<file path=ppt/tags/tag15.xml><?xml version="1.0" encoding="utf-8"?>
<p:tagLst xmlns:p="http://schemas.openxmlformats.org/presentationml/2006/main">
  <p:tag name="KSO_WM_DIAGRAM_VIRTUALLY_FRAME" val="{&quot;height&quot;:384.36125984251964,&quot;left&quot;:12.344409448818897,&quot;top&quot;:121.72551181102362,&quot;width&quot;:927.3252755905512}"/>
</p:tagLst>
</file>

<file path=ppt/tags/tag16.xml><?xml version="1.0" encoding="utf-8"?>
<p:tagLst xmlns:p="http://schemas.openxmlformats.org/presentationml/2006/main">
  <p:tag name="KSO_WM_DIAGRAM_VIRTUALLY_FRAME" val="{&quot;height&quot;:384.36125984251964,&quot;left&quot;:12.344409448818897,&quot;top&quot;:121.72551181102362,&quot;width&quot;:927.3252755905512}"/>
</p:tagLst>
</file>

<file path=ppt/tags/tag17.xml><?xml version="1.0" encoding="utf-8"?>
<p:tagLst xmlns:p="http://schemas.openxmlformats.org/presentationml/2006/main">
  <p:tag name="KSO_WM_DIAGRAM_VIRTUALLY_FRAME" val="{&quot;height&quot;:384.36125984251964,&quot;left&quot;:12.344409448818897,&quot;top&quot;:121.72551181102362,&quot;width&quot;:927.3252755905512}"/>
</p:tagLst>
</file>

<file path=ppt/tags/tag18.xml><?xml version="1.0" encoding="utf-8"?>
<p:tagLst xmlns:p="http://schemas.openxmlformats.org/presentationml/2006/main">
  <p:tag name="KSO_WM_DIAGRAM_VIRTUALLY_FRAME" val="{&quot;height&quot;:384.36125984251964,&quot;left&quot;:12.344409448818897,&quot;top&quot;:121.72551181102362,&quot;width&quot;:927.3252755905512}"/>
</p:tagLst>
</file>

<file path=ppt/tags/tag19.xml><?xml version="1.0" encoding="utf-8"?>
<p:tagLst xmlns:p="http://schemas.openxmlformats.org/presentationml/2006/main">
  <p:tag name="KSO_WM_DIAGRAM_VIRTUALLY_FRAME" val="{&quot;height&quot;:384.36125984251964,&quot;left&quot;:12.344409448818897,&quot;top&quot;:121.72551181102362,&quot;width&quot;:927.3252755905512}"/>
</p:tagLst>
</file>

<file path=ppt/tags/tag2.xml><?xml version="1.0" encoding="utf-8"?>
<p:tagLst xmlns:p="http://schemas.openxmlformats.org/presentationml/2006/main">
  <p:tag name="KSO_WM_DIAGRAM_VIRTUALLY_FRAME" val="{&quot;height&quot;:384.36125984251964,&quot;left&quot;:12.344409448818897,&quot;top&quot;:121.72551181102362,&quot;width&quot;:927.3252755905509}"/>
</p:tagLst>
</file>

<file path=ppt/tags/tag20.xml><?xml version="1.0" encoding="utf-8"?>
<p:tagLst xmlns:p="http://schemas.openxmlformats.org/presentationml/2006/main">
  <p:tag name="KSO_WM_DIAGRAM_VIRTUALLY_FRAME" val="{&quot;height&quot;:384.36125984251964,&quot;left&quot;:12.344409448818897,&quot;top&quot;:121.72551181102362,&quot;width&quot;:927.3252755905512}"/>
</p:tagLst>
</file>

<file path=ppt/tags/tag21.xml><?xml version="1.0" encoding="utf-8"?>
<p:tagLst xmlns:p="http://schemas.openxmlformats.org/presentationml/2006/main">
  <p:tag name="KSO_WM_DIAGRAM_VIRTUALLY_FRAME" val="{&quot;height&quot;:384.36125984251964,&quot;left&quot;:12.344409448818897,&quot;top&quot;:121.72551181102362,&quot;width&quot;:927.3252755905512}"/>
</p:tagLst>
</file>

<file path=ppt/tags/tag22.xml><?xml version="1.0" encoding="utf-8"?>
<p:tagLst xmlns:p="http://schemas.openxmlformats.org/presentationml/2006/main">
  <p:tag name="KSO_WM_DIAGRAM_VIRTUALLY_FRAME" val="{&quot;height&quot;:384.36125984251964,&quot;left&quot;:12.344409448818897,&quot;top&quot;:121.72551181102362,&quot;width&quot;:927.3252755905512}"/>
</p:tagLst>
</file>

<file path=ppt/tags/tag23.xml><?xml version="1.0" encoding="utf-8"?>
<p:tagLst xmlns:p="http://schemas.openxmlformats.org/presentationml/2006/main">
  <p:tag name="KSO_WM_DIAGRAM_VIRTUALLY_FRAME" val="{&quot;height&quot;:384.36125984251964,&quot;left&quot;:12.344409448818897,&quot;top&quot;:121.72551181102362,&quot;width&quot;:927.3252755905512}"/>
</p:tagLst>
</file>

<file path=ppt/tags/tag24.xml><?xml version="1.0" encoding="utf-8"?>
<p:tagLst xmlns:p="http://schemas.openxmlformats.org/presentationml/2006/main">
  <p:tag name="KSO_WM_DIAGRAM_VIRTUALLY_FRAME" val="{&quot;height&quot;:384.36125984251964,&quot;left&quot;:12.344409448818897,&quot;top&quot;:121.72551181102362,&quot;width&quot;:927.3252755905512}"/>
</p:tagLst>
</file>

<file path=ppt/tags/tag25.xml><?xml version="1.0" encoding="utf-8"?>
<p:tagLst xmlns:p="http://schemas.openxmlformats.org/presentationml/2006/main">
  <p:tag name="KSO_WM_DIAGRAM_VIRTUALLY_FRAME" val="{&quot;height&quot;:384.36125984251964,&quot;left&quot;:12.344409448818897,&quot;top&quot;:121.72551181102362,&quot;width&quot;:927.3252755905512}"/>
</p:tagLst>
</file>

<file path=ppt/tags/tag26.xml><?xml version="1.0" encoding="utf-8"?>
<p:tagLst xmlns:p="http://schemas.openxmlformats.org/presentationml/2006/main">
  <p:tag name="KSO_WM_DIAGRAM_VIRTUALLY_FRAME" val="{&quot;height&quot;:384.36125984251964,&quot;left&quot;:12.344409448818897,&quot;top&quot;:121.72551181102362,&quot;width&quot;:927.3252755905512}"/>
</p:tagLst>
</file>

<file path=ppt/tags/tag27.xml><?xml version="1.0" encoding="utf-8"?>
<p:tagLst xmlns:p="http://schemas.openxmlformats.org/presentationml/2006/main">
  <p:tag name="KSO_WM_DIAGRAM_VIRTUALLY_FRAME" val="{&quot;height&quot;:384.36125984251964,&quot;left&quot;:12.344409448818897,&quot;top&quot;:121.72551181102362,&quot;width&quot;:927.3252755905512}"/>
</p:tagLst>
</file>

<file path=ppt/tags/tag28.xml><?xml version="1.0" encoding="utf-8"?>
<p:tagLst xmlns:p="http://schemas.openxmlformats.org/presentationml/2006/main">
  <p:tag name="KSO_WM_DIAGRAM_VIRTUALLY_FRAME" val="{&quot;height&quot;:384.36125984251964,&quot;left&quot;:12.344409448818897,&quot;top&quot;:121.72551181102362,&quot;width&quot;:927.3252755905512}"/>
</p:tagLst>
</file>

<file path=ppt/tags/tag29.xml><?xml version="1.0" encoding="utf-8"?>
<p:tagLst xmlns:p="http://schemas.openxmlformats.org/presentationml/2006/main">
  <p:tag name="KSO_WM_DIAGRAM_VIRTUALLY_FRAME" val="{&quot;height&quot;:384.36125984251964,&quot;left&quot;:12.344409448818897,&quot;top&quot;:121.72551181102362,&quot;width&quot;:927.3252755905512}"/>
</p:tagLst>
</file>

<file path=ppt/tags/tag3.xml><?xml version="1.0" encoding="utf-8"?>
<p:tagLst xmlns:p="http://schemas.openxmlformats.org/presentationml/2006/main">
  <p:tag name="KSO_WM_DIAGRAM_VIRTUALLY_FRAME" val="{&quot;height&quot;:384.36125984251964,&quot;left&quot;:12.344409448818897,&quot;top&quot;:121.72551181102362,&quot;width&quot;:927.3252755905509}"/>
</p:tagLst>
</file>

<file path=ppt/tags/tag30.xml><?xml version="1.0" encoding="utf-8"?>
<p:tagLst xmlns:p="http://schemas.openxmlformats.org/presentationml/2006/main">
  <p:tag name="KSO_WM_DIAGRAM_VIRTUALLY_FRAME" val="{&quot;height&quot;:384.36125984251964,&quot;left&quot;:12.344409448818897,&quot;top&quot;:121.72551181102362,&quot;width&quot;:927.3252755905512}"/>
</p:tagLst>
</file>

<file path=ppt/tags/tag31.xml><?xml version="1.0" encoding="utf-8"?>
<p:tagLst xmlns:p="http://schemas.openxmlformats.org/presentationml/2006/main">
  <p:tag name="KSO_WM_DIAGRAM_VIRTUALLY_FRAME" val="{&quot;height&quot;:384.36125984251964,&quot;left&quot;:12.344409448818897,&quot;top&quot;:121.72551181102362,&quot;width&quot;:927.3252755905512}"/>
</p:tagLst>
</file>

<file path=ppt/tags/tag32.xml><?xml version="1.0" encoding="utf-8"?>
<p:tagLst xmlns:p="http://schemas.openxmlformats.org/presentationml/2006/main">
  <p:tag name="KSO_WM_DIAGRAM_VIRTUALLY_FRAME" val="{&quot;height&quot;:384.36125984251964,&quot;left&quot;:12.344409448818897,&quot;top&quot;:121.72551181102362,&quot;width&quot;:927.3252755905512}"/>
</p:tagLst>
</file>

<file path=ppt/tags/tag33.xml><?xml version="1.0" encoding="utf-8"?>
<p:tagLst xmlns:p="http://schemas.openxmlformats.org/presentationml/2006/main">
  <p:tag name="KSO_WM_DIAGRAM_VIRTUALLY_FRAME" val="{&quot;height&quot;:384.36125984251964,&quot;left&quot;:12.344409448818897,&quot;top&quot;:121.72551181102362,&quot;width&quot;:927.3252755905512}"/>
</p:tagLst>
</file>

<file path=ppt/tags/tag34.xml><?xml version="1.0" encoding="utf-8"?>
<p:tagLst xmlns:p="http://schemas.openxmlformats.org/presentationml/2006/main">
  <p:tag name="KSO_WM_DIAGRAM_VIRTUALLY_FRAME" val="{&quot;height&quot;:384.36125984251964,&quot;left&quot;:12.344409448818897,&quot;top&quot;:121.72551181102362,&quot;width&quot;:927.3252755905512}"/>
</p:tagLst>
</file>

<file path=ppt/tags/tag35.xml><?xml version="1.0" encoding="utf-8"?>
<p:tagLst xmlns:p="http://schemas.openxmlformats.org/presentationml/2006/main">
  <p:tag name="KSO_WM_DIAGRAM_VIRTUALLY_FRAME" val="{&quot;height&quot;:384.36125984251964,&quot;left&quot;:12.344409448818897,&quot;top&quot;:121.72551181102362,&quot;width&quot;:927.3252755905512}"/>
</p:tagLst>
</file>

<file path=ppt/tags/tag36.xml><?xml version="1.0" encoding="utf-8"?>
<p:tagLst xmlns:p="http://schemas.openxmlformats.org/presentationml/2006/main">
  <p:tag name="KSO_WM_DIAGRAM_VIRTUALLY_FRAME" val="{&quot;height&quot;:384.36125984251964,&quot;left&quot;:12.344409448818897,&quot;top&quot;:121.72551181102362,&quot;width&quot;:927.3252755905512}"/>
</p:tagLst>
</file>

<file path=ppt/tags/tag37.xml><?xml version="1.0" encoding="utf-8"?>
<p:tagLst xmlns:p="http://schemas.openxmlformats.org/presentationml/2006/main">
  <p:tag name="KSO_WM_DIAGRAM_VIRTUALLY_FRAME" val="{&quot;height&quot;:389.22448818897635,&quot;left&quot;:12.344409448818897,&quot;top&quot;:121.72551181102362,&quot;width&quot;:927.3252755905512}"/>
</p:tagLst>
</file>

<file path=ppt/tags/tag38.xml><?xml version="1.0" encoding="utf-8"?>
<p:tagLst xmlns:p="http://schemas.openxmlformats.org/presentationml/2006/main">
  <p:tag name="KSO_WM_DIAGRAM_VIRTUALLY_FRAME" val="{&quot;height&quot;:389.22448818897635,&quot;left&quot;:12.344409448818897,&quot;top&quot;:121.72551181102362,&quot;width&quot;:927.3252755905512}"/>
</p:tagLst>
</file>

<file path=ppt/tags/tag39.xml><?xml version="1.0" encoding="utf-8"?>
<p:tagLst xmlns:p="http://schemas.openxmlformats.org/presentationml/2006/main">
  <p:tag name="KSO_WM_DIAGRAM_VIRTUALLY_FRAME" val="{&quot;height&quot;:389.22448818897635,&quot;left&quot;:12.344409448818897,&quot;top&quot;:121.72551181102362,&quot;width&quot;:927.3252755905512}"/>
</p:tagLst>
</file>

<file path=ppt/tags/tag4.xml><?xml version="1.0" encoding="utf-8"?>
<p:tagLst xmlns:p="http://schemas.openxmlformats.org/presentationml/2006/main">
  <p:tag name="KSO_WM_DIAGRAM_VIRTUALLY_FRAME" val="{&quot;height&quot;:384.36125984251964,&quot;left&quot;:12.344409448818897,&quot;top&quot;:121.72551181102362,&quot;width&quot;:927.3252755905509}"/>
</p:tagLst>
</file>

<file path=ppt/tags/tag40.xml><?xml version="1.0" encoding="utf-8"?>
<p:tagLst xmlns:p="http://schemas.openxmlformats.org/presentationml/2006/main">
  <p:tag name="KSO_WM_DIAGRAM_VIRTUALLY_FRAME" val="{&quot;height&quot;:389.22448818897635,&quot;left&quot;:12.344409448818897,&quot;top&quot;:121.72551181102362,&quot;width&quot;:927.3252755905512}"/>
</p:tagLst>
</file>

<file path=ppt/tags/tag41.xml><?xml version="1.0" encoding="utf-8"?>
<p:tagLst xmlns:p="http://schemas.openxmlformats.org/presentationml/2006/main">
  <p:tag name="KSO_WM_DIAGRAM_VIRTUALLY_FRAME" val="{&quot;height&quot;:389.22448818897635,&quot;left&quot;:12.344409448818897,&quot;top&quot;:121.72551181102362,&quot;width&quot;:927.3252755905512}"/>
</p:tagLst>
</file>

<file path=ppt/tags/tag42.xml><?xml version="1.0" encoding="utf-8"?>
<p:tagLst xmlns:p="http://schemas.openxmlformats.org/presentationml/2006/main">
  <p:tag name="KSO_WM_DIAGRAM_VIRTUALLY_FRAME" val="{&quot;height&quot;:389.22448818897635,&quot;left&quot;:12.344409448818897,&quot;top&quot;:121.72551181102362,&quot;width&quot;:927.3252755905512}"/>
</p:tagLst>
</file>

<file path=ppt/tags/tag43.xml><?xml version="1.0" encoding="utf-8"?>
<p:tagLst xmlns:p="http://schemas.openxmlformats.org/presentationml/2006/main">
  <p:tag name="KSO_WM_DIAGRAM_VIRTUALLY_FRAME" val="{&quot;height&quot;:389.22448818897635,&quot;left&quot;:12.344409448818897,&quot;top&quot;:121.72551181102362,&quot;width&quot;:927.3252755905512}"/>
</p:tagLst>
</file>

<file path=ppt/tags/tag44.xml><?xml version="1.0" encoding="utf-8"?>
<p:tagLst xmlns:p="http://schemas.openxmlformats.org/presentationml/2006/main">
  <p:tag name="KSO_WM_DIAGRAM_VIRTUALLY_FRAME" val="{&quot;height&quot;:389.22448818897635,&quot;left&quot;:12.344409448818897,&quot;top&quot;:121.72551181102362,&quot;width&quot;:927.3252755905512}"/>
</p:tagLst>
</file>

<file path=ppt/tags/tag45.xml><?xml version="1.0" encoding="utf-8"?>
<p:tagLst xmlns:p="http://schemas.openxmlformats.org/presentationml/2006/main">
  <p:tag name="KSO_WM_DIAGRAM_VIRTUALLY_FRAME" val="{&quot;height&quot;:384.36125984251964,&quot;left&quot;:12.344409448818897,&quot;top&quot;:121.72551181102362,&quot;width&quot;:927.3252755905509}"/>
</p:tagLst>
</file>

<file path=ppt/tags/tag46.xml><?xml version="1.0" encoding="utf-8"?>
<p:tagLst xmlns:p="http://schemas.openxmlformats.org/presentationml/2006/main">
  <p:tag name="KSO_WM_DIAGRAM_VIRTUALLY_FRAME" val="{&quot;height&quot;:384.36125984251964,&quot;left&quot;:12.344409448818897,&quot;top&quot;:121.72551181102362,&quot;width&quot;:927.3252755905509}"/>
</p:tagLst>
</file>

<file path=ppt/tags/tag47.xml><?xml version="1.0" encoding="utf-8"?>
<p:tagLst xmlns:p="http://schemas.openxmlformats.org/presentationml/2006/main">
  <p:tag name="KSO_WM_DIAGRAM_VIRTUALLY_FRAME" val="{&quot;height&quot;:384.36125984251964,&quot;left&quot;:12.344409448818897,&quot;top&quot;:121.72551181102362,&quot;width&quot;:927.3252755905509}"/>
</p:tagLst>
</file>

<file path=ppt/tags/tag48.xml><?xml version="1.0" encoding="utf-8"?>
<p:tagLst xmlns:p="http://schemas.openxmlformats.org/presentationml/2006/main">
  <p:tag name="KSO_WM_DIAGRAM_VIRTUALLY_FRAME" val="{&quot;height&quot;:384.36125984251964,&quot;left&quot;:12.344409448818897,&quot;top&quot;:121.72551181102362,&quot;width&quot;:927.3252755905509}"/>
</p:tagLst>
</file>

<file path=ppt/tags/tag49.xml><?xml version="1.0" encoding="utf-8"?>
<p:tagLst xmlns:p="http://schemas.openxmlformats.org/presentationml/2006/main">
  <p:tag name="KSO_WM_DIAGRAM_VIRTUALLY_FRAME" val="{&quot;height&quot;:308.123937007874,&quot;left&quot;:59.1844094488189,&quot;top&quot;:151.22362204724408,&quot;width&quot;:615.2594488188977}"/>
</p:tagLst>
</file>

<file path=ppt/tags/tag5.xml><?xml version="1.0" encoding="utf-8"?>
<p:tagLst xmlns:p="http://schemas.openxmlformats.org/presentationml/2006/main">
  <p:tag name="KSO_WM_DIAGRAM_VIRTUALLY_FRAME" val="{&quot;height&quot;:384.36125984251964,&quot;left&quot;:12.344409448818897,&quot;top&quot;:121.72551181102362,&quot;width&quot;:927.3252755905512}"/>
</p:tagLst>
</file>

<file path=ppt/tags/tag50.xml><?xml version="1.0" encoding="utf-8"?>
<p:tagLst xmlns:p="http://schemas.openxmlformats.org/presentationml/2006/main">
  <p:tag name="KSO_WM_DIAGRAM_VIRTUALLY_FRAME" val="{&quot;height&quot;:308.123937007874,&quot;left&quot;:59.1844094488189,&quot;top&quot;:151.22362204724408,&quot;width&quot;:615.2594488188977}"/>
</p:tagLst>
</file>

<file path=ppt/tags/tag51.xml><?xml version="1.0" encoding="utf-8"?>
<p:tagLst xmlns:p="http://schemas.openxmlformats.org/presentationml/2006/main">
  <p:tag name="KSO_WM_DIAGRAM_VIRTUALLY_FRAME" val="{&quot;height&quot;:308.123937007874,&quot;left&quot;:59.1844094488189,&quot;top&quot;:151.22362204724408,&quot;width&quot;:615.2594488188977}"/>
</p:tagLst>
</file>

<file path=ppt/tags/tag52.xml><?xml version="1.0" encoding="utf-8"?>
<p:tagLst xmlns:p="http://schemas.openxmlformats.org/presentationml/2006/main">
  <p:tag name="KSO_WM_DIAGRAM_VIRTUALLY_FRAME" val="{&quot;height&quot;:308.123937007874,&quot;left&quot;:59.1844094488189,&quot;top&quot;:151.22362204724408,&quot;width&quot;:615.2594488188977}"/>
</p:tagLst>
</file>

<file path=ppt/tags/tag53.xml><?xml version="1.0" encoding="utf-8"?>
<p:tagLst xmlns:p="http://schemas.openxmlformats.org/presentationml/2006/main">
  <p:tag name="KSO_WM_DIAGRAM_VIRTUALLY_FRAME" val="{&quot;height&quot;:308.123937007874,&quot;left&quot;:59.1844094488189,&quot;top&quot;:151.22362204724408,&quot;width&quot;:615.2594488188977}"/>
</p:tagLst>
</file>

<file path=ppt/tags/tag54.xml><?xml version="1.0" encoding="utf-8"?>
<p:tagLst xmlns:p="http://schemas.openxmlformats.org/presentationml/2006/main">
  <p:tag name="KSO_WM_DIAGRAM_VIRTUALLY_FRAME" val="{&quot;height&quot;:308.123937007874,&quot;left&quot;:59.1844094488189,&quot;top&quot;:151.22362204724408,&quot;width&quot;:615.2594488188977}"/>
</p:tagLst>
</file>

<file path=ppt/tags/tag55.xml><?xml version="1.0" encoding="utf-8"?>
<p:tagLst xmlns:p="http://schemas.openxmlformats.org/presentationml/2006/main">
  <p:tag name="KSO_WM_DIAGRAM_VIRTUALLY_FRAME" val="{&quot;height&quot;:351.3996062992126,&quot;left&quot;:93.18685039370077,&quot;top&quot;:103.37417322834645,&quot;width&quot;:807.2199212598424}"/>
</p:tagLst>
</file>

<file path=ppt/tags/tag56.xml><?xml version="1.0" encoding="utf-8"?>
<p:tagLst xmlns:p="http://schemas.openxmlformats.org/presentationml/2006/main">
  <p:tag name="KSO_WM_DIAGRAM_VIRTUALLY_FRAME" val="{&quot;height&quot;:351.3996062992126,&quot;left&quot;:93.18685039370077,&quot;top&quot;:103.37417322834645,&quot;width&quot;:807.2199212598424}"/>
</p:tagLst>
</file>

<file path=ppt/tags/tag57.xml><?xml version="1.0" encoding="utf-8"?>
<p:tagLst xmlns:p="http://schemas.openxmlformats.org/presentationml/2006/main">
  <p:tag name="KSO_WM_DIAGRAM_VIRTUALLY_FRAME" val="{&quot;height&quot;:351.3996062992126,&quot;left&quot;:93.18685039370077,&quot;top&quot;:103.37417322834645,&quot;width&quot;:807.2199212598424}"/>
</p:tagLst>
</file>

<file path=ppt/tags/tag58.xml><?xml version="1.0" encoding="utf-8"?>
<p:tagLst xmlns:p="http://schemas.openxmlformats.org/presentationml/2006/main">
  <p:tag name="KSO_WM_DIAGRAM_VIRTUALLY_FRAME" val="{&quot;height&quot;:351.3996062992126,&quot;left&quot;:93.18685039370077,&quot;top&quot;:103.37417322834645,&quot;width&quot;:807.2199212598424}"/>
</p:tagLst>
</file>

<file path=ppt/tags/tag59.xml><?xml version="1.0" encoding="utf-8"?>
<p:tagLst xmlns:p="http://schemas.openxmlformats.org/presentationml/2006/main">
  <p:tag name="KSO_WM_DIAGRAM_VIRTUALLY_FRAME" val="{&quot;height&quot;:351.3996062992126,&quot;left&quot;:93.18685039370077,&quot;top&quot;:103.37417322834645,&quot;width&quot;:807.2199212598424}"/>
</p:tagLst>
</file>

<file path=ppt/tags/tag6.xml><?xml version="1.0" encoding="utf-8"?>
<p:tagLst xmlns:p="http://schemas.openxmlformats.org/presentationml/2006/main">
  <p:tag name="KSO_WM_DIAGRAM_VIRTUALLY_FRAME" val="{&quot;height&quot;:384.36125984251964,&quot;left&quot;:12.344409448818897,&quot;top&quot;:121.72551181102362,&quot;width&quot;:927.3252755905512}"/>
</p:tagLst>
</file>

<file path=ppt/tags/tag60.xml><?xml version="1.0" encoding="utf-8"?>
<p:tagLst xmlns:p="http://schemas.openxmlformats.org/presentationml/2006/main">
  <p:tag name="KSO_WM_DIAGRAM_VIRTUALLY_FRAME" val="{&quot;height&quot;:351.3996062992126,&quot;left&quot;:93.18685039370078,&quot;top&quot;:103.37417322834645,&quot;width&quot;:822.6199212598424}"/>
</p:tagLst>
</file>

<file path=ppt/tags/tag61.xml><?xml version="1.0" encoding="utf-8"?>
<p:tagLst xmlns:p="http://schemas.openxmlformats.org/presentationml/2006/main">
  <p:tag name="KSO_WM_DIAGRAM_VIRTUALLY_FRAME" val="{&quot;height&quot;:351.3996062992126,&quot;left&quot;:93.18685039370078,&quot;top&quot;:103.37417322834645,&quot;width&quot;:822.6199212598424}"/>
</p:tagLst>
</file>

<file path=ppt/tags/tag62.xml><?xml version="1.0" encoding="utf-8"?>
<p:tagLst xmlns:p="http://schemas.openxmlformats.org/presentationml/2006/main">
  <p:tag name="KSO_WM_DIAGRAM_VIRTUALLY_FRAME" val="{&quot;height&quot;:351.3996062992126,&quot;left&quot;:93.18685039370078,&quot;top&quot;:103.37417322834645,&quot;width&quot;:822.6199212598424}"/>
</p:tagLst>
</file>

<file path=ppt/tags/tag63.xml><?xml version="1.0" encoding="utf-8"?>
<p:tagLst xmlns:p="http://schemas.openxmlformats.org/presentationml/2006/main">
  <p:tag name="KSO_WM_DIAGRAM_VIRTUALLY_FRAME" val="{&quot;height&quot;:337.81409448818897,&quot;left&quot;:43.823070866141734,&quot;top&quot;:138.95787401574802,&quot;width&quot;:488.5686614173229}"/>
</p:tagLst>
</file>

<file path=ppt/tags/tag64.xml><?xml version="1.0" encoding="utf-8"?>
<p:tagLst xmlns:p="http://schemas.openxmlformats.org/presentationml/2006/main">
  <p:tag name="KSO_WM_DIAGRAM_VIRTUALLY_FRAME" val="{&quot;height&quot;:337.81409448818897,&quot;left&quot;:43.823070866141734,&quot;top&quot;:138.95787401574802,&quot;width&quot;:488.5686614173229}"/>
</p:tagLst>
</file>

<file path=ppt/tags/tag65.xml><?xml version="1.0" encoding="utf-8"?>
<p:tagLst xmlns:p="http://schemas.openxmlformats.org/presentationml/2006/main">
  <p:tag name="KSO_WM_DIAGRAM_VIRTUALLY_FRAME" val="{&quot;height&quot;:337.81409448818897,&quot;left&quot;:43.823070866141734,&quot;top&quot;:138.95787401574802,&quot;width&quot;:488.5686614173229}"/>
</p:tagLst>
</file>

<file path=ppt/tags/tag66.xml><?xml version="1.0" encoding="utf-8"?>
<p:tagLst xmlns:p="http://schemas.openxmlformats.org/presentationml/2006/main">
  <p:tag name="KSO_WM_DIAGRAM_VIRTUALLY_FRAME" val="{&quot;height&quot;:337.81409448818897,&quot;left&quot;:43.823070866141734,&quot;top&quot;:138.95787401574802,&quot;width&quot;:488.5686614173229}"/>
</p:tagLst>
</file>

<file path=ppt/tags/tag67.xml><?xml version="1.0" encoding="utf-8"?>
<p:tagLst xmlns:p="http://schemas.openxmlformats.org/presentationml/2006/main">
  <p:tag name="KSO_WM_DIAGRAM_VIRTUALLY_FRAME" val="{&quot;height&quot;:337.81409448818897,&quot;left&quot;:43.823070866141734,&quot;top&quot;:138.95787401574802,&quot;width&quot;:488.5686614173229}"/>
</p:tagLst>
</file>

<file path=ppt/tags/tag68.xml><?xml version="1.0" encoding="utf-8"?>
<p:tagLst xmlns:p="http://schemas.openxmlformats.org/presentationml/2006/main">
  <p:tag name="KSO_WM_DIAGRAM_VIRTUALLY_FRAME" val="{&quot;height&quot;:337.81409448818897,&quot;left&quot;:43.823070866141734,&quot;top&quot;:138.95787401574802,&quot;width&quot;:488.5686614173229}"/>
</p:tagLst>
</file>

<file path=ppt/tags/tag69.xml><?xml version="1.0" encoding="utf-8"?>
<p:tagLst xmlns:p="http://schemas.openxmlformats.org/presentationml/2006/main">
  <p:tag name="KSO_WM_DIAGRAM_VIRTUALLY_FRAME" val="{&quot;height&quot;:379.2248031496063,&quot;left&quot;:414.7874803149606,&quot;top&quot;:127.71637795275589,&quot;width&quot;:510.0000000000001}"/>
</p:tagLst>
</file>

<file path=ppt/tags/tag7.xml><?xml version="1.0" encoding="utf-8"?>
<p:tagLst xmlns:p="http://schemas.openxmlformats.org/presentationml/2006/main">
  <p:tag name="KSO_WM_DIAGRAM_VIRTUALLY_FRAME" val="{&quot;height&quot;:384.36125984251964,&quot;left&quot;:12.344409448818897,&quot;top&quot;:121.72551181102362,&quot;width&quot;:927.3252755905512}"/>
</p:tagLst>
</file>

<file path=ppt/tags/tag70.xml><?xml version="1.0" encoding="utf-8"?>
<p:tagLst xmlns:p="http://schemas.openxmlformats.org/presentationml/2006/main">
  <p:tag name="KSO_WM_DIAGRAM_VIRTUALLY_FRAME" val="{&quot;height&quot;:379.2248031496063,&quot;left&quot;:414.7874803149606,&quot;top&quot;:127.71637795275589,&quot;width&quot;:510.0000000000001}"/>
</p:tagLst>
</file>

<file path=ppt/tags/tag71.xml><?xml version="1.0" encoding="utf-8"?>
<p:tagLst xmlns:p="http://schemas.openxmlformats.org/presentationml/2006/main">
  <p:tag name="KSO_WM_DIAGRAM_VIRTUALLY_FRAME" val="{&quot;height&quot;:379.2248031496063,&quot;left&quot;:414.7874803149606,&quot;top&quot;:127.71637795275589,&quot;width&quot;:510.0000000000001}"/>
</p:tagLst>
</file>

<file path=ppt/tags/tag72.xml><?xml version="1.0" encoding="utf-8"?>
<p:tagLst xmlns:p="http://schemas.openxmlformats.org/presentationml/2006/main">
  <p:tag name="KSO_WM_DIAGRAM_VIRTUALLY_FRAME" val="{&quot;height&quot;:379.2248031496063,&quot;left&quot;:414.7874803149606,&quot;top&quot;:127.71637795275589,&quot;width&quot;:510.0000000000001}"/>
</p:tagLst>
</file>

<file path=ppt/tags/tag73.xml><?xml version="1.0" encoding="utf-8"?>
<p:tagLst xmlns:p="http://schemas.openxmlformats.org/presentationml/2006/main">
  <p:tag name="KSO_WM_DIAGRAM_VIRTUALLY_FRAME" val="{&quot;height&quot;:379.2248031496063,&quot;left&quot;:414.7874803149606,&quot;top&quot;:127.71637795275589,&quot;width&quot;:510.0000000000001}"/>
</p:tagLst>
</file>

<file path=ppt/tags/tag74.xml><?xml version="1.0" encoding="utf-8"?>
<p:tagLst xmlns:p="http://schemas.openxmlformats.org/presentationml/2006/main">
  <p:tag name="KSO_WM_DIAGRAM_VIRTUALLY_FRAME" val="{&quot;height&quot;:379.2248031496063,&quot;left&quot;:414.7874803149606,&quot;top&quot;:127.71637795275589,&quot;width&quot;:510.0000000000001}"/>
</p:tagLst>
</file>

<file path=ppt/tags/tag75.xml><?xml version="1.0" encoding="utf-8"?>
<p:tagLst xmlns:p="http://schemas.openxmlformats.org/presentationml/2006/main">
  <p:tag name="KSO_WM_DIAGRAM_VIRTUALLY_FRAME" val="{&quot;height&quot;:379.2248031496063,&quot;left&quot;:414.7874803149606,&quot;top&quot;:127.71637795275589,&quot;width&quot;:510.0000000000001}"/>
</p:tagLst>
</file>

<file path=ppt/tags/tag76.xml><?xml version="1.0" encoding="utf-8"?>
<p:tagLst xmlns:p="http://schemas.openxmlformats.org/presentationml/2006/main">
  <p:tag name="KSO_WM_DIAGRAM_VIRTUALLY_FRAME" val="{&quot;height&quot;:379.2248031496063,&quot;left&quot;:414.7874803149606,&quot;top&quot;:127.71637795275589,&quot;width&quot;:510.0000000000001}"/>
</p:tagLst>
</file>

<file path=ppt/tags/tag77.xml><?xml version="1.0" encoding="utf-8"?>
<p:tagLst xmlns:p="http://schemas.openxmlformats.org/presentationml/2006/main">
  <p:tag name="KSO_WM_DIAGRAM_VIRTUALLY_FRAME" val="{&quot;height&quot;:379.2248031496063,&quot;left&quot;:414.7874803149606,&quot;top&quot;:127.71637795275589,&quot;width&quot;:510.0000000000001}"/>
</p:tagLst>
</file>

<file path=ppt/tags/tag78.xml><?xml version="1.0" encoding="utf-8"?>
<p:tagLst xmlns:p="http://schemas.openxmlformats.org/presentationml/2006/main">
  <p:tag name="commondata" val="eyJoZGlkIjoiOTM0MGU1OWM4ZDQwMzBiMjZiMWY3YTNmMzUyYmNlNTEifQ=="/>
</p:tagLst>
</file>

<file path=ppt/tags/tag8.xml><?xml version="1.0" encoding="utf-8"?>
<p:tagLst xmlns:p="http://schemas.openxmlformats.org/presentationml/2006/main">
  <p:tag name="KSO_WM_DIAGRAM_VIRTUALLY_FRAME" val="{&quot;height&quot;:384.36125984251964,&quot;left&quot;:12.344409448818897,&quot;top&quot;:121.72551181102362,&quot;width&quot;:927.3252755905512}"/>
</p:tagLst>
</file>

<file path=ppt/tags/tag9.xml><?xml version="1.0" encoding="utf-8"?>
<p:tagLst xmlns:p="http://schemas.openxmlformats.org/presentationml/2006/main">
  <p:tag name="KSO_WM_DIAGRAM_VIRTUALLY_FRAME" val="{&quot;height&quot;:384.36125984251964,&quot;left&quot;:12.344409448818897,&quot;top&quot;:121.72551181102362,&quot;width&quot;:927.3252755905512}"/>
</p:tagLst>
</file>

<file path=ppt/theme/theme1.xml><?xml version="1.0" encoding="utf-8"?>
<a:theme xmlns:a="http://schemas.openxmlformats.org/drawingml/2006/main" name="Office Theme">
  <a:themeElements>
    <a:clrScheme name="Office">
      <a:dk1>
        <a:srgbClr val="1B1B1B"/>
      </a:dk1>
      <a:lt1>
        <a:srgbClr val="E9F6FF"/>
      </a:lt1>
      <a:dk2>
        <a:srgbClr val="002357"/>
      </a:dk2>
      <a:lt2>
        <a:srgbClr val="CCDEED"/>
      </a:lt2>
      <a:accent1>
        <a:srgbClr val="002357"/>
      </a:accent1>
      <a:accent2>
        <a:srgbClr val="D3B380"/>
      </a:accent2>
      <a:accent3>
        <a:srgbClr val="0D346D"/>
      </a:accent3>
      <a:accent4>
        <a:srgbClr val="234D8C"/>
      </a:accent4>
      <a:accent5>
        <a:srgbClr val="3C6AAF"/>
      </a:accent5>
      <a:accent6>
        <a:srgbClr val="517CBD"/>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1706</Words>
  <Application>WPS 演示</Application>
  <PresentationFormat>On-screen Show (4:3)</PresentationFormat>
  <Paragraphs>223</Paragraphs>
  <Slides>27</Slides>
  <Notes>0</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27</vt:i4>
      </vt:variant>
    </vt:vector>
  </HeadingPairs>
  <TitlesOfParts>
    <vt:vector size="35" baseType="lpstr">
      <vt:lpstr>Arial</vt:lpstr>
      <vt:lpstr>宋体</vt:lpstr>
      <vt:lpstr>Wingdings</vt:lpstr>
      <vt:lpstr>微软雅黑</vt:lpstr>
      <vt:lpstr>Arial</vt:lpstr>
      <vt:lpstr>Calibri</vt:lpstr>
      <vt:lpstr>Arial Unicode MS</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cp:lastModifiedBy>
  <cp:revision>11</cp:revision>
  <dcterms:created xsi:type="dcterms:W3CDTF">2006-08-16T00:00:00Z</dcterms:created>
  <dcterms:modified xsi:type="dcterms:W3CDTF">2025-01-16T02:27:18Z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90D5870AC8354F3D8A55B1D9E41F1E85_13</vt:lpwstr>
  </property>
  <property fmtid="{D5CDD505-2E9C-101B-9397-08002B2CF9AE}" pid="3" name="KSOProductBuildVer">
    <vt:lpwstr>2052-12.1.0.19770</vt:lpwstr>
  </property>
</Properties>
</file>