
<file path=[Content_Types].xml><?xml version="1.0" encoding="utf-8"?>
<Types xmlns="http://schemas.openxmlformats.org/package/2006/content-types">
  <Default Extension="png" ContentType="image/png"/>
  <Default Extension="jpeg" ContentType="image/jpeg"/>
  <Default Extension="JPG" ContentType="image/.jp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92" r:id="rId3"/>
    <p:sldId id="293" r:id="rId5"/>
    <p:sldId id="294" r:id="rId6"/>
    <p:sldId id="295" r:id="rId7"/>
    <p:sldId id="296" r:id="rId8"/>
    <p:sldId id="297" r:id="rId9"/>
    <p:sldId id="298" r:id="rId10"/>
    <p:sldId id="299" r:id="rId11"/>
    <p:sldId id="309" r:id="rId12"/>
    <p:sldId id="300" r:id="rId13"/>
    <p:sldId id="301" r:id="rId14"/>
    <p:sldId id="302" r:id="rId15"/>
    <p:sldId id="303" r:id="rId16"/>
    <p:sldId id="304" r:id="rId17"/>
    <p:sldId id="305" r:id="rId18"/>
    <p:sldId id="306" r:id="rId19"/>
    <p:sldId id="307" r:id="rId20"/>
  </p:sldIdLst>
  <p:sldSz cx="1219009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2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A5C1"/>
    <a:srgbClr val="F5F6F7"/>
    <a:srgbClr val="0060A8"/>
    <a:srgbClr val="D9D9D9"/>
    <a:srgbClr val="FFFFFF"/>
    <a:srgbClr val="0070C0"/>
    <a:srgbClr val="F6F6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18" autoAdjust="0"/>
    <p:restoredTop sz="98373" autoAdjust="0"/>
  </p:normalViewPr>
  <p:slideViewPr>
    <p:cSldViewPr showGuides="1">
      <p:cViewPr varScale="1">
        <p:scale>
          <a:sx n="66" d="100"/>
          <a:sy n="66" d="100"/>
        </p:scale>
        <p:origin x="608" y="52"/>
      </p:cViewPr>
      <p:guideLst>
        <p:guide orient="horz" pos="2160"/>
        <p:guide pos="382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Lenovo\AppData\Local\Temp\MicrosoftEdgeDownloads\b1a12f57-d9fb-4430-b1ea-b5789c439867\5_&#24191;&#19996;&#30465;&#20581;&#24247;&#31185;&#26222;&#22919;&#24188;&#20998;&#20250;2024&#19978;&#21322;&#24180;&#31185;&#26222;&#24037;&#20316;&#27719;&#24635;&#34920;.xlsx" TargetMode="Externa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C:\Users\hyx\Documents\WeChat%20Files\wxid_vedpqnzclcg322\FileStorage\File\2024-07\&#31185;&#26222;&#20419;&#36827;&#20250;&#21517;&#21333;&#26032;&#32769;&#21517;&#21333;2024-7-6&#33609;&#3129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Sheet4!$F$1</c:f>
              <c:strCache>
                <c:ptCount val="1"/>
                <c:pt idx="0">
                  <c:v>求和项:次数</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600"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Sheet4!$E$2:$E$9</c:f>
              <c:strCache>
                <c:ptCount val="8"/>
                <c:pt idx="0">
                  <c:v>视频</c:v>
                </c:pt>
                <c:pt idx="1">
                  <c:v>义诊</c:v>
                </c:pt>
                <c:pt idx="2">
                  <c:v>文章</c:v>
                </c:pt>
                <c:pt idx="3">
                  <c:v>直播</c:v>
                </c:pt>
                <c:pt idx="4">
                  <c:v>讲座</c:v>
                </c:pt>
                <c:pt idx="5">
                  <c:v>沙龙</c:v>
                </c:pt>
                <c:pt idx="6">
                  <c:v>其他</c:v>
                </c:pt>
                <c:pt idx="7">
                  <c:v>总计</c:v>
                </c:pt>
              </c:strCache>
            </c:strRef>
          </c:cat>
          <c:val>
            <c:numRef>
              <c:f>Sheet4!$F$2:$F$9</c:f>
              <c:numCache>
                <c:formatCode>General</c:formatCode>
                <c:ptCount val="8"/>
                <c:pt idx="0">
                  <c:v>383</c:v>
                </c:pt>
                <c:pt idx="1">
                  <c:v>270</c:v>
                </c:pt>
                <c:pt idx="2">
                  <c:v>111</c:v>
                </c:pt>
                <c:pt idx="3">
                  <c:v>115</c:v>
                </c:pt>
                <c:pt idx="4">
                  <c:v>107</c:v>
                </c:pt>
                <c:pt idx="5">
                  <c:v>102</c:v>
                </c:pt>
                <c:pt idx="6">
                  <c:v>37</c:v>
                </c:pt>
                <c:pt idx="7">
                  <c:v>1125</c:v>
                </c:pt>
              </c:numCache>
            </c:numRef>
          </c:val>
        </c:ser>
        <c:dLbls>
          <c:showLegendKey val="0"/>
          <c:showVal val="0"/>
          <c:showCatName val="0"/>
          <c:showSerName val="0"/>
          <c:showPercent val="0"/>
          <c:showBubbleSize val="0"/>
        </c:dLbls>
        <c:gapWidth val="219"/>
        <c:overlap val="-27"/>
        <c:axId val="640273968"/>
        <c:axId val="93299616"/>
      </c:barChart>
      <c:catAx>
        <c:axId val="640273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1800" b="1" i="0" u="none" strike="noStrike" kern="1200" baseline="0">
                <a:solidFill>
                  <a:schemeClr val="tx1">
                    <a:lumMod val="65000"/>
                    <a:lumOff val="35000"/>
                  </a:schemeClr>
                </a:solidFill>
                <a:latin typeface="+mn-lt"/>
                <a:ea typeface="+mn-ea"/>
                <a:cs typeface="+mn-cs"/>
              </a:defRPr>
            </a:pPr>
          </a:p>
        </c:txPr>
        <c:crossAx val="93299616"/>
        <c:crosses val="autoZero"/>
        <c:auto val="1"/>
        <c:lblAlgn val="ctr"/>
        <c:lblOffset val="100"/>
        <c:noMultiLvlLbl val="0"/>
      </c:catAx>
      <c:valAx>
        <c:axId val="93299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600" b="0" i="0" u="none" strike="noStrike" kern="1200" baseline="0">
                <a:solidFill>
                  <a:schemeClr val="tx1">
                    <a:lumMod val="65000"/>
                    <a:lumOff val="35000"/>
                  </a:schemeClr>
                </a:solidFill>
                <a:latin typeface="+mn-lt"/>
                <a:ea typeface="+mn-ea"/>
                <a:cs typeface="+mn-cs"/>
              </a:defRPr>
            </a:pPr>
          </a:p>
        </c:txPr>
        <c:crossAx val="640273968"/>
        <c:crosses val="autoZero"/>
        <c:crossBetween val="between"/>
      </c:valAx>
      <c:spPr>
        <a:noFill/>
        <a:ln>
          <a:noFill/>
        </a:ln>
        <a:effectLst/>
      </c:spPr>
    </c:plotArea>
    <c:plotVisOnly val="1"/>
    <c:dispBlanksAs val="gap"/>
    <c:showDLblsOverMax val="0"/>
    <c:extLst>
      <c:ext uri="{0b15fc19-7d7d-44ad-8c2d-2c3a37ce22c3}">
        <chartProps xmlns="https://web.wps.cn/et/2018/main" chartId="{2f0e0d13-3b16-4d59-8777-2ccfe8044a6d}"/>
      </c:ext>
    </c:extLst>
  </c:chart>
  <c:spPr>
    <a:noFill/>
    <a:ln>
      <a:noFill/>
    </a:ln>
    <a:effectLst/>
  </c:spPr>
  <c:txPr>
    <a:bodyPr/>
    <a:lstStyle/>
    <a:p>
      <a:pPr>
        <a:defRPr lang="zh-CN"/>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6"/>
    </mc:Choice>
    <mc:Fallback>
      <c:style val="6"/>
    </mc:Fallback>
  </mc:AlternateContent>
  <c:pivotSource>
    <c:name>[科普促进会名单新老名单2024-7-6草稿.xlsx]Sheet9!数据透视表11</c:name>
    <c:fmtId val="-1"/>
  </c:pivotSource>
  <c:chart>
    <c:autoTitleDeleted val="1"/>
    <c:plotArea>
      <c:layout/>
      <c:barChart>
        <c:barDir val="col"/>
        <c:grouping val="clustered"/>
        <c:varyColors val="0"/>
        <c:ser>
          <c:idx val="0"/>
          <c:order val="0"/>
          <c:tx>
            <c:strRef>
              <c:f>Sheet9!$B$1</c:f>
              <c:strCache>
                <c:ptCount val="1"/>
                <c:pt idx="0">
                  <c:v>汇总</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lang="zh-CN" sz="1195" b="0" i="0" u="none" strike="noStrike" kern="1200" baseline="0">
                    <a:solidFill>
                      <a:schemeClr val="tx1">
                        <a:lumMod val="75000"/>
                        <a:lumOff val="25000"/>
                      </a:schemeClr>
                    </a:solidFill>
                    <a:latin typeface="+mn-lt"/>
                    <a:ea typeface="+mn-ea"/>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Sheet9!$A$2:$A$54</c:f>
              <c:multiLvlStrCache>
                <c:ptCount val="39"/>
                <c:lvl>
                  <c:pt idx="0">
                    <c:v>潮安区</c:v>
                  </c:pt>
                  <c:pt idx="1">
                    <c:v>饶平县</c:v>
                  </c:pt>
                  <c:pt idx="2">
                    <c:v>市辖区</c:v>
                  </c:pt>
                  <c:pt idx="3">
                    <c:v>湘桥区</c:v>
                  </c:pt>
                  <c:pt idx="4">
                    <c:v>市辖区</c:v>
                  </c:pt>
                  <c:pt idx="5">
                    <c:v>禅城区</c:v>
                  </c:pt>
                  <c:pt idx="6">
                    <c:v>南海区</c:v>
                  </c:pt>
                  <c:pt idx="7">
                    <c:v>三水区</c:v>
                  </c:pt>
                  <c:pt idx="8">
                    <c:v>市辖区</c:v>
                  </c:pt>
                  <c:pt idx="9">
                    <c:v>顺德区</c:v>
                  </c:pt>
                  <c:pt idx="10">
                    <c:v>白云区</c:v>
                  </c:pt>
                  <c:pt idx="11">
                    <c:v>番禺区</c:v>
                  </c:pt>
                  <c:pt idx="12">
                    <c:v>海珠区</c:v>
                  </c:pt>
                  <c:pt idx="13">
                    <c:v>花都区</c:v>
                  </c:pt>
                  <c:pt idx="14">
                    <c:v>黄埔区</c:v>
                  </c:pt>
                  <c:pt idx="15">
                    <c:v>荔湾区</c:v>
                  </c:pt>
                  <c:pt idx="16">
                    <c:v>市辖区</c:v>
                  </c:pt>
                  <c:pt idx="17">
                    <c:v>天河区</c:v>
                  </c:pt>
                  <c:pt idx="18">
                    <c:v>越秀区</c:v>
                  </c:pt>
                  <c:pt idx="19">
                    <c:v>市辖区</c:v>
                  </c:pt>
                  <c:pt idx="20">
                    <c:v>市辖区</c:v>
                  </c:pt>
                  <c:pt idx="21">
                    <c:v>榕城区</c:v>
                  </c:pt>
                  <c:pt idx="22">
                    <c:v>生江镇</c:v>
                  </c:pt>
                  <c:pt idx="23">
                    <c:v>市辖区</c:v>
                  </c:pt>
                  <c:pt idx="24">
                    <c:v>市辖区</c:v>
                  </c:pt>
                  <c:pt idx="25">
                    <c:v>市辖区</c:v>
                  </c:pt>
                  <c:pt idx="26">
                    <c:v>宝安区</c:v>
                  </c:pt>
                  <c:pt idx="27">
                    <c:v>大鹏新区</c:v>
                  </c:pt>
                  <c:pt idx="28">
                    <c:v>儿童医院</c:v>
                  </c:pt>
                  <c:pt idx="29">
                    <c:v>福田区</c:v>
                  </c:pt>
                  <c:pt idx="30">
                    <c:v>龙岗区</c:v>
                  </c:pt>
                  <c:pt idx="31">
                    <c:v>龙华区</c:v>
                  </c:pt>
                  <c:pt idx="32">
                    <c:v>南山区</c:v>
                  </c:pt>
                  <c:pt idx="33">
                    <c:v>坪山区</c:v>
                  </c:pt>
                  <c:pt idx="34">
                    <c:v>端州区</c:v>
                  </c:pt>
                  <c:pt idx="35">
                    <c:v>高要区</c:v>
                  </c:pt>
                  <c:pt idx="36">
                    <c:v>市辖区</c:v>
                  </c:pt>
                  <c:pt idx="37">
                    <c:v>市辖区</c:v>
                  </c:pt>
                </c:lvl>
                <c:lvl>
                  <c:pt idx="0">
                    <c:v>潮州市</c:v>
                  </c:pt>
                  <c:pt idx="4">
                    <c:v>东莞市</c:v>
                  </c:pt>
                  <c:pt idx="5">
                    <c:v>佛山市</c:v>
                  </c:pt>
                  <c:pt idx="10">
                    <c:v>广州市</c:v>
                  </c:pt>
                  <c:pt idx="19">
                    <c:v>惠州市</c:v>
                  </c:pt>
                  <c:pt idx="20">
                    <c:v>江门市</c:v>
                  </c:pt>
                  <c:pt idx="21">
                    <c:v>揭阳市</c:v>
                  </c:pt>
                  <c:pt idx="22">
                    <c:v>罗定市</c:v>
                  </c:pt>
                  <c:pt idx="24">
                    <c:v>茂名市</c:v>
                  </c:pt>
                  <c:pt idx="25">
                    <c:v>梅州市</c:v>
                  </c:pt>
                  <c:pt idx="26">
                    <c:v>深圳市</c:v>
                  </c:pt>
                  <c:pt idx="34">
                    <c:v>肇庆市</c:v>
                  </c:pt>
                  <c:pt idx="37">
                    <c:v>中山市</c:v>
                  </c:pt>
                  <c:pt idx="38">
                    <c:v>(空白)</c:v>
                  </c:pt>
                </c:lvl>
              </c:multiLvlStrCache>
            </c:multiLvlStrRef>
          </c:cat>
          <c:val>
            <c:numRef>
              <c:f>Sheet9!$B$2:$B$54</c:f>
              <c:numCache>
                <c:formatCode>General</c:formatCode>
                <c:ptCount val="39"/>
                <c:pt idx="0">
                  <c:v>1</c:v>
                </c:pt>
                <c:pt idx="1">
                  <c:v>2</c:v>
                </c:pt>
                <c:pt idx="2">
                  <c:v>6</c:v>
                </c:pt>
                <c:pt idx="3">
                  <c:v>1</c:v>
                </c:pt>
                <c:pt idx="4">
                  <c:v>2</c:v>
                </c:pt>
                <c:pt idx="5">
                  <c:v>2</c:v>
                </c:pt>
                <c:pt idx="6">
                  <c:v>1</c:v>
                </c:pt>
                <c:pt idx="7">
                  <c:v>1</c:v>
                </c:pt>
                <c:pt idx="8">
                  <c:v>9</c:v>
                </c:pt>
                <c:pt idx="9">
                  <c:v>3</c:v>
                </c:pt>
                <c:pt idx="10">
                  <c:v>27</c:v>
                </c:pt>
                <c:pt idx="11">
                  <c:v>1</c:v>
                </c:pt>
                <c:pt idx="12">
                  <c:v>6</c:v>
                </c:pt>
                <c:pt idx="13">
                  <c:v>4</c:v>
                </c:pt>
                <c:pt idx="14">
                  <c:v>1</c:v>
                </c:pt>
                <c:pt idx="15">
                  <c:v>1</c:v>
                </c:pt>
                <c:pt idx="16">
                  <c:v>22</c:v>
                </c:pt>
                <c:pt idx="17">
                  <c:v>9</c:v>
                </c:pt>
                <c:pt idx="18">
                  <c:v>11</c:v>
                </c:pt>
                <c:pt idx="19">
                  <c:v>4</c:v>
                </c:pt>
                <c:pt idx="20">
                  <c:v>7</c:v>
                </c:pt>
                <c:pt idx="21">
                  <c:v>1</c:v>
                </c:pt>
                <c:pt idx="22">
                  <c:v>1</c:v>
                </c:pt>
                <c:pt idx="23">
                  <c:v>1</c:v>
                </c:pt>
                <c:pt idx="24">
                  <c:v>2</c:v>
                </c:pt>
                <c:pt idx="25">
                  <c:v>2</c:v>
                </c:pt>
                <c:pt idx="26">
                  <c:v>8</c:v>
                </c:pt>
                <c:pt idx="27">
                  <c:v>1</c:v>
                </c:pt>
                <c:pt idx="28">
                  <c:v>1</c:v>
                </c:pt>
                <c:pt idx="29">
                  <c:v>2</c:v>
                </c:pt>
                <c:pt idx="30">
                  <c:v>3</c:v>
                </c:pt>
                <c:pt idx="31">
                  <c:v>1</c:v>
                </c:pt>
                <c:pt idx="32">
                  <c:v>1</c:v>
                </c:pt>
                <c:pt idx="33">
                  <c:v>1</c:v>
                </c:pt>
                <c:pt idx="34">
                  <c:v>4</c:v>
                </c:pt>
                <c:pt idx="35">
                  <c:v>1</c:v>
                </c:pt>
                <c:pt idx="36">
                  <c:v>6</c:v>
                </c:pt>
                <c:pt idx="37">
                  <c:v>3</c:v>
                </c:pt>
              </c:numCache>
            </c:numRef>
          </c:val>
        </c:ser>
        <c:dLbls>
          <c:showLegendKey val="0"/>
          <c:showVal val="1"/>
          <c:showCatName val="0"/>
          <c:showSerName val="0"/>
          <c:showPercent val="0"/>
          <c:showBubbleSize val="0"/>
        </c:dLbls>
        <c:gapWidth val="219"/>
        <c:overlap val="-27"/>
        <c:axId val="504307807"/>
        <c:axId val="504305407"/>
      </c:barChart>
      <c:catAx>
        <c:axId val="5043078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vert="eaVert"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504305407"/>
        <c:crosses val="autoZero"/>
        <c:auto val="1"/>
        <c:lblAlgn val="ctr"/>
        <c:lblOffset val="100"/>
        <c:noMultiLvlLbl val="0"/>
      </c:catAx>
      <c:valAx>
        <c:axId val="5043054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zh-CN" sz="1195" b="0" i="0" u="none" strike="noStrike" kern="1200" baseline="0">
                <a:solidFill>
                  <a:schemeClr val="tx1">
                    <a:lumMod val="65000"/>
                    <a:lumOff val="35000"/>
                  </a:schemeClr>
                </a:solidFill>
                <a:latin typeface="+mn-lt"/>
                <a:ea typeface="+mn-ea"/>
                <a:cs typeface="+mn-cs"/>
              </a:defRPr>
            </a:pPr>
          </a:p>
        </c:txPr>
        <c:crossAx val="504307807"/>
        <c:crosses val="autoZero"/>
        <c:crossBetween val="between"/>
      </c:valAx>
      <c:spPr>
        <a:noFill/>
        <a:ln>
          <a:noFill/>
        </a:ln>
        <a:effectLst/>
      </c:spPr>
    </c:plotArea>
    <c:plotVisOnly val="1"/>
    <c:dispBlanksAs val="gap"/>
    <c:showDLblsOverMax val="0"/>
    <c:extLst>
      <c:ext uri="{0b15fc19-7d7d-44ad-8c2d-2c3a37ce22c3}">
        <chartProps xmlns="https://web.wps.cn/et/2018/main" chartId="{c0ccbecc-b92e-4870-9671-328baee8c4b8}"/>
      </c:ext>
    </c:extLst>
  </c:chart>
  <c:spPr>
    <a:noFill/>
    <a:ln>
      <a:noFill/>
    </a:ln>
    <a:effectLst/>
  </c:spPr>
  <c:txPr>
    <a:bodyPr/>
    <a:lstStyle/>
    <a:p>
      <a:pPr>
        <a:defRPr lang="zh-CN"/>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4">
  <a:schemeClr val="accent4"/>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5"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5"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5" kern="1200"/>
    <cs:bodyPr rot="0" spcFirstLastPara="1" vertOverflow="clip" horzOverflow="clip" vert="horz" wrap="square" lIns="36576" tIns="18288" rIns="36576" bIns="18288"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5"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5"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5"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5"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5"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89" name=""/>
        <p:cNvGrpSpPr/>
        <p:nvPr/>
      </p:nvGrpSpPr>
      <p:grpSpPr>
        <a:xfrm>
          <a:off x="0" y="0"/>
          <a:ext cx="0" cy="0"/>
          <a:chOff x="0" y="0"/>
          <a:chExt cx="0" cy="0"/>
        </a:xfrm>
      </p:grpSpPr>
      <p:sp>
        <p:nvSpPr>
          <p:cNvPr id="1048786"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1048787"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87A584-C101-4D0B-AE86-DDB7A93AFB0A}" type="datetimeFigureOut">
              <a:rPr lang="zh-CN" altLang="en-US" smtClean="0"/>
            </a:fld>
            <a:endParaRPr lang="zh-CN" altLang="en-US"/>
          </a:p>
        </p:txBody>
      </p:sp>
      <p:sp>
        <p:nvSpPr>
          <p:cNvPr id="1048788"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p>
            <a:endParaRPr lang="zh-CN" altLang="en-US"/>
          </a:p>
        </p:txBody>
      </p:sp>
      <p:sp>
        <p:nvSpPr>
          <p:cNvPr id="1048789"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90"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1048791"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7CC4D-42E9-4616-886B-F6F5E388682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54" name=""/>
        <p:cNvGrpSpPr/>
        <p:nvPr/>
      </p:nvGrpSpPr>
      <p:grpSpPr>
        <a:xfrm>
          <a:off x="0" y="0"/>
          <a:ext cx="0" cy="0"/>
          <a:chOff x="0" y="0"/>
          <a:chExt cx="0" cy="0"/>
        </a:xfrm>
      </p:grpSpPr>
      <p:sp>
        <p:nvSpPr>
          <p:cNvPr id="1048654" name="幻灯片图像占位符 1"/>
          <p:cNvSpPr>
            <a:spLocks noGrp="1" noRot="1" noChangeAspect="1"/>
          </p:cNvSpPr>
          <p:nvPr>
            <p:ph type="sldImg"/>
          </p:nvPr>
        </p:nvSpPr>
        <p:spPr/>
      </p:sp>
      <p:sp>
        <p:nvSpPr>
          <p:cNvPr id="1048655" name="备注占位符 2"/>
          <p:cNvSpPr>
            <a:spLocks noGrp="1"/>
          </p:cNvSpPr>
          <p:nvPr>
            <p:ph type="body" idx="1"/>
          </p:nvPr>
        </p:nvSpPr>
        <p:spPr/>
        <p:txBody>
          <a:bodyPr/>
          <a:p>
            <a:endParaRPr lang="zh-CN" altLang="en-US"/>
          </a:p>
        </p:txBody>
      </p:sp>
      <p:sp>
        <p:nvSpPr>
          <p:cNvPr id="1048656"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51" name=""/>
        <p:cNvGrpSpPr/>
        <p:nvPr/>
      </p:nvGrpSpPr>
      <p:grpSpPr>
        <a:xfrm>
          <a:off x="0" y="0"/>
          <a:ext cx="0" cy="0"/>
          <a:chOff x="0" y="0"/>
          <a:chExt cx="0" cy="0"/>
        </a:xfrm>
      </p:grpSpPr>
      <p:sp>
        <p:nvSpPr>
          <p:cNvPr id="1048647" name="幻灯片图像占位符 1"/>
          <p:cNvSpPr>
            <a:spLocks noGrp="1" noRot="1" noChangeAspect="1"/>
          </p:cNvSpPr>
          <p:nvPr>
            <p:ph type="sldImg"/>
          </p:nvPr>
        </p:nvSpPr>
        <p:spPr/>
      </p:sp>
      <p:sp>
        <p:nvSpPr>
          <p:cNvPr id="1048648" name="备注占位符 2"/>
          <p:cNvSpPr>
            <a:spLocks noGrp="1"/>
          </p:cNvSpPr>
          <p:nvPr>
            <p:ph type="body" idx="1"/>
          </p:nvPr>
        </p:nvSpPr>
        <p:spPr/>
        <p:txBody>
          <a:bodyPr/>
          <a:p>
            <a:endParaRPr lang="zh-CN" altLang="en-US"/>
          </a:p>
        </p:txBody>
      </p:sp>
      <p:sp>
        <p:nvSpPr>
          <p:cNvPr id="1048649"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45" name=""/>
        <p:cNvGrpSpPr/>
        <p:nvPr/>
      </p:nvGrpSpPr>
      <p:grpSpPr>
        <a:xfrm>
          <a:off x="0" y="0"/>
          <a:ext cx="0" cy="0"/>
          <a:chOff x="0" y="0"/>
          <a:chExt cx="0" cy="0"/>
        </a:xfrm>
      </p:grpSpPr>
      <p:sp>
        <p:nvSpPr>
          <p:cNvPr id="1048629" name="幻灯片图像占位符 1"/>
          <p:cNvSpPr>
            <a:spLocks noGrp="1" noRot="1" noChangeAspect="1"/>
          </p:cNvSpPr>
          <p:nvPr>
            <p:ph type="sldImg"/>
          </p:nvPr>
        </p:nvSpPr>
        <p:spPr/>
      </p:sp>
      <p:sp>
        <p:nvSpPr>
          <p:cNvPr id="1048630" name="备注占位符 2"/>
          <p:cNvSpPr>
            <a:spLocks noGrp="1"/>
          </p:cNvSpPr>
          <p:nvPr>
            <p:ph type="body" idx="1"/>
          </p:nvPr>
        </p:nvSpPr>
        <p:spPr/>
        <p:txBody>
          <a:bodyPr/>
          <a:p>
            <a:endParaRPr lang="zh-CN" altLang="en-US"/>
          </a:p>
        </p:txBody>
      </p:sp>
      <p:sp>
        <p:nvSpPr>
          <p:cNvPr id="1048631"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
        <p:nvSpPr>
          <p:cNvPr id="1048612" name="幻灯片图像占位符 1"/>
          <p:cNvSpPr>
            <a:spLocks noGrp="1" noRot="1" noChangeAspect="1"/>
          </p:cNvSpPr>
          <p:nvPr>
            <p:ph type="sldImg"/>
          </p:nvPr>
        </p:nvSpPr>
        <p:spPr/>
      </p:sp>
      <p:sp>
        <p:nvSpPr>
          <p:cNvPr id="1048613" name="备注占位符 2"/>
          <p:cNvSpPr>
            <a:spLocks noGrp="1"/>
          </p:cNvSpPr>
          <p:nvPr>
            <p:ph type="body" idx="1"/>
          </p:nvPr>
        </p:nvSpPr>
        <p:spPr/>
        <p:txBody>
          <a:bodyPr/>
          <a:p>
            <a:endParaRPr lang="zh-CN" altLang="en-US"/>
          </a:p>
        </p:txBody>
      </p:sp>
      <p:sp>
        <p:nvSpPr>
          <p:cNvPr id="1048614"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33" name=""/>
        <p:cNvGrpSpPr/>
        <p:nvPr/>
      </p:nvGrpSpPr>
      <p:grpSpPr>
        <a:xfrm>
          <a:off x="0" y="0"/>
          <a:ext cx="0" cy="0"/>
          <a:chOff x="0" y="0"/>
          <a:chExt cx="0" cy="0"/>
        </a:xfrm>
      </p:grpSpPr>
      <p:sp>
        <p:nvSpPr>
          <p:cNvPr id="1048590" name="幻灯片图像占位符 1"/>
          <p:cNvSpPr>
            <a:spLocks noGrp="1" noRot="1" noChangeAspect="1"/>
          </p:cNvSpPr>
          <p:nvPr>
            <p:ph type="sldImg"/>
          </p:nvPr>
        </p:nvSpPr>
        <p:spPr/>
      </p:sp>
      <p:sp>
        <p:nvSpPr>
          <p:cNvPr id="1048591" name="备注占位符 2"/>
          <p:cNvSpPr>
            <a:spLocks noGrp="1"/>
          </p:cNvSpPr>
          <p:nvPr>
            <p:ph type="body" idx="1"/>
          </p:nvPr>
        </p:nvSpPr>
        <p:spPr/>
        <p:txBody>
          <a:bodyPr/>
          <a:p>
            <a:endParaRPr lang="zh-CN" altLang="en-US"/>
          </a:p>
        </p:txBody>
      </p:sp>
      <p:sp>
        <p:nvSpPr>
          <p:cNvPr id="1048592"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36" name=""/>
        <p:cNvGrpSpPr/>
        <p:nvPr/>
      </p:nvGrpSpPr>
      <p:grpSpPr>
        <a:xfrm>
          <a:off x="0" y="0"/>
          <a:ext cx="0" cy="0"/>
          <a:chOff x="0" y="0"/>
          <a:chExt cx="0" cy="0"/>
        </a:xfrm>
      </p:grpSpPr>
      <p:sp>
        <p:nvSpPr>
          <p:cNvPr id="1048602" name="幻灯片图像占位符 1"/>
          <p:cNvSpPr>
            <a:spLocks noGrp="1" noRot="1" noChangeAspect="1"/>
          </p:cNvSpPr>
          <p:nvPr>
            <p:ph type="sldImg"/>
          </p:nvPr>
        </p:nvSpPr>
        <p:spPr/>
      </p:sp>
      <p:sp>
        <p:nvSpPr>
          <p:cNvPr id="1048603" name="备注占位符 2"/>
          <p:cNvSpPr>
            <a:spLocks noGrp="1"/>
          </p:cNvSpPr>
          <p:nvPr>
            <p:ph type="body" idx="1"/>
          </p:nvPr>
        </p:nvSpPr>
        <p:spPr/>
        <p:txBody>
          <a:bodyPr/>
          <a:p>
            <a:endParaRPr lang="zh-CN" altLang="en-US"/>
          </a:p>
        </p:txBody>
      </p:sp>
      <p:sp>
        <p:nvSpPr>
          <p:cNvPr id="1048604"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42" name=""/>
        <p:cNvGrpSpPr/>
        <p:nvPr/>
      </p:nvGrpSpPr>
      <p:grpSpPr>
        <a:xfrm>
          <a:off x="0" y="0"/>
          <a:ext cx="0" cy="0"/>
          <a:chOff x="0" y="0"/>
          <a:chExt cx="0" cy="0"/>
        </a:xfrm>
      </p:grpSpPr>
      <p:sp>
        <p:nvSpPr>
          <p:cNvPr id="1048620" name="幻灯片图像占位符 1"/>
          <p:cNvSpPr>
            <a:spLocks noGrp="1" noRot="1" noChangeAspect="1"/>
          </p:cNvSpPr>
          <p:nvPr>
            <p:ph type="sldImg"/>
          </p:nvPr>
        </p:nvSpPr>
        <p:spPr/>
      </p:sp>
      <p:sp>
        <p:nvSpPr>
          <p:cNvPr id="1048621" name="备注占位符 2"/>
          <p:cNvSpPr>
            <a:spLocks noGrp="1"/>
          </p:cNvSpPr>
          <p:nvPr>
            <p:ph type="body" idx="1"/>
          </p:nvPr>
        </p:nvSpPr>
        <p:spPr/>
        <p:txBody>
          <a:bodyPr/>
          <a:p>
            <a:endParaRPr lang="zh-CN" altLang="en-US" dirty="0"/>
          </a:p>
        </p:txBody>
      </p:sp>
      <p:sp>
        <p:nvSpPr>
          <p:cNvPr id="1048622"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48" name=""/>
        <p:cNvGrpSpPr/>
        <p:nvPr/>
      </p:nvGrpSpPr>
      <p:grpSpPr>
        <a:xfrm>
          <a:off x="0" y="0"/>
          <a:ext cx="0" cy="0"/>
          <a:chOff x="0" y="0"/>
          <a:chExt cx="0" cy="0"/>
        </a:xfrm>
      </p:grpSpPr>
      <p:sp>
        <p:nvSpPr>
          <p:cNvPr id="1048638" name="幻灯片图像占位符 1"/>
          <p:cNvSpPr>
            <a:spLocks noGrp="1" noRot="1" noChangeAspect="1"/>
          </p:cNvSpPr>
          <p:nvPr>
            <p:ph type="sldImg"/>
          </p:nvPr>
        </p:nvSpPr>
        <p:spPr/>
      </p:sp>
      <p:sp>
        <p:nvSpPr>
          <p:cNvPr id="1048639" name="备注占位符 2"/>
          <p:cNvSpPr>
            <a:spLocks noGrp="1"/>
          </p:cNvSpPr>
          <p:nvPr>
            <p:ph type="body" idx="1"/>
          </p:nvPr>
        </p:nvSpPr>
        <p:spPr/>
        <p:txBody>
          <a:bodyPr/>
          <a:p>
            <a:endParaRPr lang="zh-CN" altLang="en-US"/>
          </a:p>
        </p:txBody>
      </p:sp>
      <p:sp>
        <p:nvSpPr>
          <p:cNvPr id="1048640"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sp>
        <p:nvSpPr>
          <p:cNvPr id="1048728" name="幻灯片图像占位符 1"/>
          <p:cNvSpPr>
            <a:spLocks noGrp="1" noRot="1" noChangeAspect="1"/>
          </p:cNvSpPr>
          <p:nvPr>
            <p:ph type="sldImg"/>
          </p:nvPr>
        </p:nvSpPr>
        <p:spPr/>
      </p:sp>
      <p:sp>
        <p:nvSpPr>
          <p:cNvPr id="1048729" name="备注占位符 2"/>
          <p:cNvSpPr>
            <a:spLocks noGrp="1"/>
          </p:cNvSpPr>
          <p:nvPr>
            <p:ph type="body" idx="1"/>
          </p:nvPr>
        </p:nvSpPr>
        <p:spPr/>
        <p:txBody>
          <a:bodyPr/>
          <a:p>
            <a:endParaRPr lang="zh-CN" altLang="en-US"/>
          </a:p>
        </p:txBody>
      </p:sp>
      <p:sp>
        <p:nvSpPr>
          <p:cNvPr id="1048730"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57" name=""/>
        <p:cNvGrpSpPr/>
        <p:nvPr/>
      </p:nvGrpSpPr>
      <p:grpSpPr>
        <a:xfrm>
          <a:off x="0" y="0"/>
          <a:ext cx="0" cy="0"/>
          <a:chOff x="0" y="0"/>
          <a:chExt cx="0" cy="0"/>
        </a:xfrm>
      </p:grpSpPr>
      <p:sp>
        <p:nvSpPr>
          <p:cNvPr id="1048667" name="幻灯片图像占位符 1"/>
          <p:cNvSpPr>
            <a:spLocks noGrp="1" noRot="1" noChangeAspect="1"/>
          </p:cNvSpPr>
          <p:nvPr>
            <p:ph type="sldImg"/>
          </p:nvPr>
        </p:nvSpPr>
        <p:spPr/>
      </p:sp>
      <p:sp>
        <p:nvSpPr>
          <p:cNvPr id="1048668" name="备注占位符 2"/>
          <p:cNvSpPr>
            <a:spLocks noGrp="1"/>
          </p:cNvSpPr>
          <p:nvPr>
            <p:ph type="body" idx="1"/>
          </p:nvPr>
        </p:nvSpPr>
        <p:spPr/>
        <p:txBody>
          <a:bodyPr/>
          <a:p>
            <a:endParaRPr lang="zh-CN" altLang="en-US"/>
          </a:p>
        </p:txBody>
      </p:sp>
      <p:sp>
        <p:nvSpPr>
          <p:cNvPr id="1048669"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60" name=""/>
        <p:cNvGrpSpPr/>
        <p:nvPr/>
      </p:nvGrpSpPr>
      <p:grpSpPr>
        <a:xfrm>
          <a:off x="0" y="0"/>
          <a:ext cx="0" cy="0"/>
          <a:chOff x="0" y="0"/>
          <a:chExt cx="0" cy="0"/>
        </a:xfrm>
      </p:grpSpPr>
      <p:sp>
        <p:nvSpPr>
          <p:cNvPr id="1048679" name="幻灯片图像占位符 1"/>
          <p:cNvSpPr>
            <a:spLocks noGrp="1" noRot="1" noChangeAspect="1"/>
          </p:cNvSpPr>
          <p:nvPr>
            <p:ph type="sldImg"/>
          </p:nvPr>
        </p:nvSpPr>
        <p:spPr/>
      </p:sp>
      <p:sp>
        <p:nvSpPr>
          <p:cNvPr id="1048680" name="备注占位符 2"/>
          <p:cNvSpPr>
            <a:spLocks noGrp="1"/>
          </p:cNvSpPr>
          <p:nvPr>
            <p:ph type="body" idx="1"/>
          </p:nvPr>
        </p:nvSpPr>
        <p:spPr/>
        <p:txBody>
          <a:bodyPr/>
          <a:p>
            <a:endParaRPr lang="zh-CN" altLang="en-US"/>
          </a:p>
        </p:txBody>
      </p:sp>
      <p:sp>
        <p:nvSpPr>
          <p:cNvPr id="1048681"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63" name=""/>
        <p:cNvGrpSpPr/>
        <p:nvPr/>
      </p:nvGrpSpPr>
      <p:grpSpPr>
        <a:xfrm>
          <a:off x="0" y="0"/>
          <a:ext cx="0" cy="0"/>
          <a:chOff x="0" y="0"/>
          <a:chExt cx="0" cy="0"/>
        </a:xfrm>
      </p:grpSpPr>
      <p:sp>
        <p:nvSpPr>
          <p:cNvPr id="1048687" name="幻灯片图像占位符 1"/>
          <p:cNvSpPr>
            <a:spLocks noGrp="1" noRot="1" noChangeAspect="1"/>
          </p:cNvSpPr>
          <p:nvPr>
            <p:ph type="sldImg"/>
          </p:nvPr>
        </p:nvSpPr>
        <p:spPr/>
      </p:sp>
      <p:sp>
        <p:nvSpPr>
          <p:cNvPr id="1048688" name="备注占位符 2"/>
          <p:cNvSpPr>
            <a:spLocks noGrp="1"/>
          </p:cNvSpPr>
          <p:nvPr>
            <p:ph type="body" idx="1"/>
          </p:nvPr>
        </p:nvSpPr>
        <p:spPr/>
        <p:txBody>
          <a:bodyPr/>
          <a:p>
            <a:endParaRPr lang="zh-CN" altLang="en-US"/>
          </a:p>
        </p:txBody>
      </p:sp>
      <p:sp>
        <p:nvSpPr>
          <p:cNvPr id="1048689"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66" name=""/>
        <p:cNvGrpSpPr/>
        <p:nvPr/>
      </p:nvGrpSpPr>
      <p:grpSpPr>
        <a:xfrm>
          <a:off x="0" y="0"/>
          <a:ext cx="0" cy="0"/>
          <a:chOff x="0" y="0"/>
          <a:chExt cx="0" cy="0"/>
        </a:xfrm>
      </p:grpSpPr>
      <p:sp>
        <p:nvSpPr>
          <p:cNvPr id="1048695" name="幻灯片图像占位符 1"/>
          <p:cNvSpPr>
            <a:spLocks noGrp="1" noRot="1" noChangeAspect="1"/>
          </p:cNvSpPr>
          <p:nvPr>
            <p:ph type="sldImg"/>
          </p:nvPr>
        </p:nvSpPr>
        <p:spPr/>
      </p:sp>
      <p:sp>
        <p:nvSpPr>
          <p:cNvPr id="1048696" name="备注占位符 2"/>
          <p:cNvSpPr>
            <a:spLocks noGrp="1"/>
          </p:cNvSpPr>
          <p:nvPr>
            <p:ph type="body" idx="1"/>
          </p:nvPr>
        </p:nvSpPr>
        <p:spPr/>
        <p:txBody>
          <a:bodyPr/>
          <a:p>
            <a:endParaRPr lang="zh-CN" altLang="en-US"/>
          </a:p>
        </p:txBody>
      </p:sp>
      <p:sp>
        <p:nvSpPr>
          <p:cNvPr id="1048697"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69" name=""/>
        <p:cNvGrpSpPr/>
        <p:nvPr/>
      </p:nvGrpSpPr>
      <p:grpSpPr>
        <a:xfrm>
          <a:off x="0" y="0"/>
          <a:ext cx="0" cy="0"/>
          <a:chOff x="0" y="0"/>
          <a:chExt cx="0" cy="0"/>
        </a:xfrm>
      </p:grpSpPr>
      <p:sp>
        <p:nvSpPr>
          <p:cNvPr id="1048703" name="幻灯片图像占位符 1"/>
          <p:cNvSpPr>
            <a:spLocks noGrp="1" noRot="1" noChangeAspect="1"/>
          </p:cNvSpPr>
          <p:nvPr>
            <p:ph type="sldImg"/>
          </p:nvPr>
        </p:nvSpPr>
        <p:spPr/>
      </p:sp>
      <p:sp>
        <p:nvSpPr>
          <p:cNvPr id="1048704" name="备注占位符 2"/>
          <p:cNvSpPr>
            <a:spLocks noGrp="1"/>
          </p:cNvSpPr>
          <p:nvPr>
            <p:ph type="body" idx="1"/>
          </p:nvPr>
        </p:nvSpPr>
        <p:spPr/>
        <p:txBody>
          <a:bodyPr/>
          <a:p>
            <a:endParaRPr lang="zh-CN" altLang="en-US"/>
          </a:p>
        </p:txBody>
      </p:sp>
      <p:sp>
        <p:nvSpPr>
          <p:cNvPr id="1048705"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72" name=""/>
        <p:cNvGrpSpPr/>
        <p:nvPr/>
      </p:nvGrpSpPr>
      <p:grpSpPr>
        <a:xfrm>
          <a:off x="0" y="0"/>
          <a:ext cx="0" cy="0"/>
          <a:chOff x="0" y="0"/>
          <a:chExt cx="0" cy="0"/>
        </a:xfrm>
      </p:grpSpPr>
      <p:sp>
        <p:nvSpPr>
          <p:cNvPr id="1048711" name="幻灯片图像占位符 1"/>
          <p:cNvSpPr>
            <a:spLocks noGrp="1" noRot="1" noChangeAspect="1"/>
          </p:cNvSpPr>
          <p:nvPr>
            <p:ph type="sldImg"/>
          </p:nvPr>
        </p:nvSpPr>
        <p:spPr/>
      </p:sp>
      <p:sp>
        <p:nvSpPr>
          <p:cNvPr id="1048712" name="备注占位符 2"/>
          <p:cNvSpPr>
            <a:spLocks noGrp="1"/>
          </p:cNvSpPr>
          <p:nvPr>
            <p:ph type="body" idx="1"/>
          </p:nvPr>
        </p:nvSpPr>
        <p:spPr/>
        <p:txBody>
          <a:bodyPr/>
          <a:p>
            <a:endParaRPr lang="zh-CN" altLang="en-US"/>
          </a:p>
        </p:txBody>
      </p:sp>
      <p:sp>
        <p:nvSpPr>
          <p:cNvPr id="1048713"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75" name=""/>
        <p:cNvGrpSpPr/>
        <p:nvPr/>
      </p:nvGrpSpPr>
      <p:grpSpPr>
        <a:xfrm>
          <a:off x="0" y="0"/>
          <a:ext cx="0" cy="0"/>
          <a:chOff x="0" y="0"/>
          <a:chExt cx="0" cy="0"/>
        </a:xfrm>
      </p:grpSpPr>
      <p:sp>
        <p:nvSpPr>
          <p:cNvPr id="1048720" name="幻灯片图像占位符 1"/>
          <p:cNvSpPr>
            <a:spLocks noGrp="1" noRot="1" noChangeAspect="1"/>
          </p:cNvSpPr>
          <p:nvPr>
            <p:ph type="sldImg"/>
          </p:nvPr>
        </p:nvSpPr>
        <p:spPr/>
      </p:sp>
      <p:sp>
        <p:nvSpPr>
          <p:cNvPr id="1048721" name="备注占位符 2"/>
          <p:cNvSpPr>
            <a:spLocks noGrp="1"/>
          </p:cNvSpPr>
          <p:nvPr>
            <p:ph type="body" idx="1"/>
          </p:nvPr>
        </p:nvSpPr>
        <p:spPr/>
        <p:txBody>
          <a:bodyPr/>
          <a:p>
            <a:endParaRPr lang="zh-CN" altLang="en-US"/>
          </a:p>
        </p:txBody>
      </p:sp>
      <p:sp>
        <p:nvSpPr>
          <p:cNvPr id="1048722"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39" name=""/>
        <p:cNvGrpSpPr/>
        <p:nvPr/>
      </p:nvGrpSpPr>
      <p:grpSpPr>
        <a:xfrm>
          <a:off x="0" y="0"/>
          <a:ext cx="0" cy="0"/>
          <a:chOff x="0" y="0"/>
          <a:chExt cx="0" cy="0"/>
        </a:xfrm>
      </p:grpSpPr>
      <p:sp>
        <p:nvSpPr>
          <p:cNvPr id="1048612" name="幻灯片图像占位符 1"/>
          <p:cNvSpPr>
            <a:spLocks noGrp="1" noRot="1" noChangeAspect="1"/>
          </p:cNvSpPr>
          <p:nvPr>
            <p:ph type="sldImg"/>
          </p:nvPr>
        </p:nvSpPr>
        <p:spPr/>
      </p:sp>
      <p:sp>
        <p:nvSpPr>
          <p:cNvPr id="1048613" name="备注占位符 2"/>
          <p:cNvSpPr>
            <a:spLocks noGrp="1"/>
          </p:cNvSpPr>
          <p:nvPr>
            <p:ph type="body" idx="1"/>
          </p:nvPr>
        </p:nvSpPr>
        <p:spPr/>
        <p:txBody>
          <a:bodyPr/>
          <a:p>
            <a:endParaRPr lang="zh-CN" altLang="en-US"/>
          </a:p>
        </p:txBody>
      </p:sp>
      <p:sp>
        <p:nvSpPr>
          <p:cNvPr id="1048614" name="灯片编号占位符 3"/>
          <p:cNvSpPr>
            <a:spLocks noGrp="1"/>
          </p:cNvSpPr>
          <p:nvPr>
            <p:ph type="sldNum" sz="quarter" idx="10"/>
          </p:nvPr>
        </p:nvSpPr>
        <p:spPr/>
        <p:txBody>
          <a:bodyPr/>
          <a:p>
            <a:fld id="{96D7CC4D-42E9-4616-886B-F6F5E388682C}"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79" name=""/>
        <p:cNvGrpSpPr/>
        <p:nvPr/>
      </p:nvGrpSpPr>
      <p:grpSpPr>
        <a:xfrm>
          <a:off x="0" y="0"/>
          <a:ext cx="0" cy="0"/>
          <a:chOff x="0" y="0"/>
          <a:chExt cx="0" cy="0"/>
        </a:xfrm>
      </p:grpSpPr>
      <p:sp>
        <p:nvSpPr>
          <p:cNvPr id="1048731" name="标题 1"/>
          <p:cNvSpPr>
            <a:spLocks noGrp="1"/>
          </p:cNvSpPr>
          <p:nvPr>
            <p:ph type="ctrTitle"/>
          </p:nvPr>
        </p:nvSpPr>
        <p:spPr>
          <a:xfrm>
            <a:off x="914281" y="2130426"/>
            <a:ext cx="10361851" cy="1470025"/>
          </a:xfrm>
        </p:spPr>
        <p:txBody>
          <a:bodyPr/>
          <a:p>
            <a:r>
              <a:rPr lang="zh-CN" altLang="en-US"/>
              <a:t>单击此处编辑母版标题样式</a:t>
            </a:r>
            <a:endParaRPr lang="zh-CN" altLang="en-US"/>
          </a:p>
        </p:txBody>
      </p:sp>
      <p:sp>
        <p:nvSpPr>
          <p:cNvPr id="1048732" name="副标题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zh-CN" altLang="en-US"/>
          </a:p>
        </p:txBody>
      </p:sp>
      <p:sp>
        <p:nvSpPr>
          <p:cNvPr id="1048733" name="日期占位符 3"/>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34" name="页脚占位符 4"/>
          <p:cNvSpPr>
            <a:spLocks noGrp="1"/>
          </p:cNvSpPr>
          <p:nvPr>
            <p:ph type="ftr" sz="quarter" idx="11"/>
          </p:nvPr>
        </p:nvSpPr>
        <p:spPr/>
        <p:txBody>
          <a:bodyPr/>
          <a:p>
            <a:endParaRPr lang="zh-CN" altLang="en-US"/>
          </a:p>
        </p:txBody>
      </p:sp>
      <p:sp>
        <p:nvSpPr>
          <p:cNvPr id="1048735" name="灯片编号占位符 5"/>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84" name=""/>
        <p:cNvGrpSpPr/>
        <p:nvPr/>
      </p:nvGrpSpPr>
      <p:grpSpPr>
        <a:xfrm>
          <a:off x="0" y="0"/>
          <a:ext cx="0" cy="0"/>
          <a:chOff x="0" y="0"/>
          <a:chExt cx="0" cy="0"/>
        </a:xfrm>
      </p:grpSpPr>
      <p:sp>
        <p:nvSpPr>
          <p:cNvPr id="1048756" name="标题 1"/>
          <p:cNvSpPr>
            <a:spLocks noGrp="1"/>
          </p:cNvSpPr>
          <p:nvPr>
            <p:ph type="title"/>
          </p:nvPr>
        </p:nvSpPr>
        <p:spPr/>
        <p:txBody>
          <a:bodyPr/>
          <a:p>
            <a:r>
              <a:rPr lang="zh-CN" altLang="en-US"/>
              <a:t>单击此处编辑母版标题样式</a:t>
            </a:r>
            <a:endParaRPr lang="zh-CN" altLang="en-US"/>
          </a:p>
        </p:txBody>
      </p:sp>
      <p:sp>
        <p:nvSpPr>
          <p:cNvPr id="1048757" name="竖排文字占位符 2"/>
          <p:cNvSpPr>
            <a:spLocks noGrp="1"/>
          </p:cNvSpPr>
          <p:nvPr>
            <p:ph type="body" orient="vert" idx="1"/>
          </p:nvPr>
        </p:nvSpPr>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58" name="日期占位符 3"/>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59" name="页脚占位符 4"/>
          <p:cNvSpPr>
            <a:spLocks noGrp="1"/>
          </p:cNvSpPr>
          <p:nvPr>
            <p:ph type="ftr" sz="quarter" idx="11"/>
          </p:nvPr>
        </p:nvSpPr>
        <p:spPr/>
        <p:txBody>
          <a:bodyPr/>
          <a:p>
            <a:endParaRPr lang="zh-CN" altLang="en-US"/>
          </a:p>
        </p:txBody>
      </p:sp>
      <p:sp>
        <p:nvSpPr>
          <p:cNvPr id="1048760" name="灯片编号占位符 5"/>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81" name=""/>
        <p:cNvGrpSpPr/>
        <p:nvPr/>
      </p:nvGrpSpPr>
      <p:grpSpPr>
        <a:xfrm>
          <a:off x="0" y="0"/>
          <a:ext cx="0" cy="0"/>
          <a:chOff x="0" y="0"/>
          <a:chExt cx="0" cy="0"/>
        </a:xfrm>
      </p:grpSpPr>
      <p:sp>
        <p:nvSpPr>
          <p:cNvPr id="1048740" name="竖排标题 1"/>
          <p:cNvSpPr>
            <a:spLocks noGrp="1"/>
          </p:cNvSpPr>
          <p:nvPr>
            <p:ph type="title" orient="vert"/>
          </p:nvPr>
        </p:nvSpPr>
        <p:spPr>
          <a:xfrm>
            <a:off x="8838049" y="274639"/>
            <a:ext cx="2742843" cy="5851525"/>
          </a:xfrm>
        </p:spPr>
        <p:txBody>
          <a:bodyPr vert="eaVert"/>
          <a:p>
            <a:r>
              <a:rPr lang="zh-CN" altLang="en-US"/>
              <a:t>单击此处编辑母版标题样式</a:t>
            </a:r>
            <a:endParaRPr lang="zh-CN" altLang="en-US"/>
          </a:p>
        </p:txBody>
      </p:sp>
      <p:sp>
        <p:nvSpPr>
          <p:cNvPr id="1048741" name="竖排文字占位符 2"/>
          <p:cNvSpPr>
            <a:spLocks noGrp="1"/>
          </p:cNvSpPr>
          <p:nvPr>
            <p:ph type="body" orient="vert" idx="1"/>
          </p:nvPr>
        </p:nvSpPr>
        <p:spPr>
          <a:xfrm>
            <a:off x="609521" y="274639"/>
            <a:ext cx="8025355" cy="5851525"/>
          </a:xfrm>
        </p:spPr>
        <p:txBody>
          <a:bodyPr vert="eaVert"/>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42" name="日期占位符 3"/>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43" name="页脚占位符 4"/>
          <p:cNvSpPr>
            <a:spLocks noGrp="1"/>
          </p:cNvSpPr>
          <p:nvPr>
            <p:ph type="ftr" sz="quarter" idx="11"/>
          </p:nvPr>
        </p:nvSpPr>
        <p:spPr/>
        <p:txBody>
          <a:bodyPr/>
          <a:p>
            <a:endParaRPr lang="zh-CN" altLang="en-US"/>
          </a:p>
        </p:txBody>
      </p:sp>
      <p:sp>
        <p:nvSpPr>
          <p:cNvPr id="1048744" name="灯片编号占位符 5"/>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82" name=""/>
        <p:cNvGrpSpPr/>
        <p:nvPr/>
      </p:nvGrpSpPr>
      <p:grpSpPr>
        <a:xfrm>
          <a:off x="0" y="0"/>
          <a:ext cx="0" cy="0"/>
          <a:chOff x="0" y="0"/>
          <a:chExt cx="0" cy="0"/>
        </a:xfrm>
      </p:grpSpPr>
      <p:sp>
        <p:nvSpPr>
          <p:cNvPr id="1048745" name="标题 1"/>
          <p:cNvSpPr>
            <a:spLocks noGrp="1"/>
          </p:cNvSpPr>
          <p:nvPr>
            <p:ph type="title"/>
          </p:nvPr>
        </p:nvSpPr>
        <p:spPr/>
        <p:txBody>
          <a:bodyPr/>
          <a:p>
            <a:r>
              <a:rPr lang="zh-CN" altLang="en-US"/>
              <a:t>单击此处编辑母版标题样式</a:t>
            </a:r>
            <a:endParaRPr lang="zh-CN" altLang="en-US"/>
          </a:p>
        </p:txBody>
      </p:sp>
      <p:sp>
        <p:nvSpPr>
          <p:cNvPr id="1048746" name="内容占位符 2"/>
          <p:cNvSpPr>
            <a:spLocks noGrp="1"/>
          </p:cNvSpPr>
          <p:nvPr>
            <p:ph idx="1"/>
          </p:nvPr>
        </p:nvSpPr>
        <p:spPr/>
        <p:txBody>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47" name="日期占位符 3"/>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48" name="页脚占位符 4"/>
          <p:cNvSpPr>
            <a:spLocks noGrp="1"/>
          </p:cNvSpPr>
          <p:nvPr>
            <p:ph type="ftr" sz="quarter" idx="11"/>
          </p:nvPr>
        </p:nvSpPr>
        <p:spPr/>
        <p:txBody>
          <a:bodyPr/>
          <a:p>
            <a:endParaRPr lang="zh-CN" altLang="en-US"/>
          </a:p>
        </p:txBody>
      </p:sp>
      <p:sp>
        <p:nvSpPr>
          <p:cNvPr id="1048749" name="灯片编号占位符 5"/>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85" name=""/>
        <p:cNvGrpSpPr/>
        <p:nvPr/>
      </p:nvGrpSpPr>
      <p:grpSpPr>
        <a:xfrm>
          <a:off x="0" y="0"/>
          <a:ext cx="0" cy="0"/>
          <a:chOff x="0" y="0"/>
          <a:chExt cx="0" cy="0"/>
        </a:xfrm>
      </p:grpSpPr>
      <p:sp>
        <p:nvSpPr>
          <p:cNvPr id="1048761" name="标题 1"/>
          <p:cNvSpPr>
            <a:spLocks noGrp="1"/>
          </p:cNvSpPr>
          <p:nvPr>
            <p:ph type="title"/>
          </p:nvPr>
        </p:nvSpPr>
        <p:spPr>
          <a:xfrm>
            <a:off x="962959" y="4406901"/>
            <a:ext cx="10361851" cy="1362075"/>
          </a:xfrm>
        </p:spPr>
        <p:txBody>
          <a:bodyPr anchor="t"/>
          <a:lstStyle>
            <a:lvl1pPr algn="l">
              <a:defRPr sz="4000" b="1" cap="all"/>
            </a:lvl1pPr>
          </a:lstStyle>
          <a:p>
            <a:r>
              <a:rPr lang="zh-CN" altLang="en-US"/>
              <a:t>单击此处编辑母版标题样式</a:t>
            </a:r>
            <a:endParaRPr lang="zh-CN" altLang="en-US"/>
          </a:p>
        </p:txBody>
      </p:sp>
      <p:sp>
        <p:nvSpPr>
          <p:cNvPr id="1048762" name="文本占位符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endParaRPr lang="zh-CN" altLang="en-US"/>
          </a:p>
        </p:txBody>
      </p:sp>
      <p:sp>
        <p:nvSpPr>
          <p:cNvPr id="1048763" name="日期占位符 3"/>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64" name="页脚占位符 4"/>
          <p:cNvSpPr>
            <a:spLocks noGrp="1"/>
          </p:cNvSpPr>
          <p:nvPr>
            <p:ph type="ftr" sz="quarter" idx="11"/>
          </p:nvPr>
        </p:nvSpPr>
        <p:spPr/>
        <p:txBody>
          <a:bodyPr/>
          <a:p>
            <a:endParaRPr lang="zh-CN" altLang="en-US"/>
          </a:p>
        </p:txBody>
      </p:sp>
      <p:sp>
        <p:nvSpPr>
          <p:cNvPr id="1048765" name="灯片编号占位符 5"/>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86" name=""/>
        <p:cNvGrpSpPr/>
        <p:nvPr/>
      </p:nvGrpSpPr>
      <p:grpSpPr>
        <a:xfrm>
          <a:off x="0" y="0"/>
          <a:ext cx="0" cy="0"/>
          <a:chOff x="0" y="0"/>
          <a:chExt cx="0" cy="0"/>
        </a:xfrm>
      </p:grpSpPr>
      <p:sp>
        <p:nvSpPr>
          <p:cNvPr id="1048766" name="标题 1"/>
          <p:cNvSpPr>
            <a:spLocks noGrp="1"/>
          </p:cNvSpPr>
          <p:nvPr>
            <p:ph type="title"/>
          </p:nvPr>
        </p:nvSpPr>
        <p:spPr/>
        <p:txBody>
          <a:bodyPr/>
          <a:p>
            <a:r>
              <a:rPr lang="zh-CN" altLang="en-US"/>
              <a:t>单击此处编辑母版标题样式</a:t>
            </a:r>
            <a:endParaRPr lang="zh-CN" altLang="en-US"/>
          </a:p>
        </p:txBody>
      </p:sp>
      <p:sp>
        <p:nvSpPr>
          <p:cNvPr id="1048767" name="内容占位符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68" name="内容占位符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69" name="日期占位符 4"/>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70" name="页脚占位符 5"/>
          <p:cNvSpPr>
            <a:spLocks noGrp="1"/>
          </p:cNvSpPr>
          <p:nvPr>
            <p:ph type="ftr" sz="quarter" idx="11"/>
          </p:nvPr>
        </p:nvSpPr>
        <p:spPr/>
        <p:txBody>
          <a:bodyPr/>
          <a:p>
            <a:endParaRPr lang="zh-CN" altLang="en-US"/>
          </a:p>
        </p:txBody>
      </p:sp>
      <p:sp>
        <p:nvSpPr>
          <p:cNvPr id="1048771" name="灯片编号占位符 6"/>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87" name=""/>
        <p:cNvGrpSpPr/>
        <p:nvPr/>
      </p:nvGrpSpPr>
      <p:grpSpPr>
        <a:xfrm>
          <a:off x="0" y="0"/>
          <a:ext cx="0" cy="0"/>
          <a:chOff x="0" y="0"/>
          <a:chExt cx="0" cy="0"/>
        </a:xfrm>
      </p:grpSpPr>
      <p:sp>
        <p:nvSpPr>
          <p:cNvPr id="1048772" name="标题 1"/>
          <p:cNvSpPr>
            <a:spLocks noGrp="1"/>
          </p:cNvSpPr>
          <p:nvPr>
            <p:ph type="title"/>
          </p:nvPr>
        </p:nvSpPr>
        <p:spPr/>
        <p:txBody>
          <a:bodyPr/>
          <a:p>
            <a:r>
              <a:rPr lang="zh-CN" altLang="en-US"/>
              <a:t>单击此处编辑母版标题样式</a:t>
            </a:r>
            <a:endParaRPr lang="zh-CN" altLang="en-US"/>
          </a:p>
        </p:txBody>
      </p:sp>
      <p:sp>
        <p:nvSpPr>
          <p:cNvPr id="1048773" name="文本占位符 2"/>
          <p:cNvSpPr>
            <a:spLocks noGrp="1"/>
          </p:cNvSpPr>
          <p:nvPr>
            <p:ph type="body" idx="1"/>
          </p:nvPr>
        </p:nvSpPr>
        <p:spPr>
          <a:xfrm>
            <a:off x="609521" y="1535113"/>
            <a:ext cx="538621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8774" name="内容占位符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75" name="文本占位符 4"/>
          <p:cNvSpPr>
            <a:spLocks noGrp="1"/>
          </p:cNvSpPr>
          <p:nvPr>
            <p:ph type="body" sz="quarter" idx="3"/>
          </p:nvPr>
        </p:nvSpPr>
        <p:spPr>
          <a:xfrm>
            <a:off x="6192561" y="1535113"/>
            <a:ext cx="538833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8776" name="内容占位符 5"/>
          <p:cNvSpPr>
            <a:spLocks noGrp="1"/>
          </p:cNvSpPr>
          <p:nvPr>
            <p:ph sz="quarter" idx="4"/>
          </p:nvPr>
        </p:nvSpPr>
        <p:spPr>
          <a:xfrm>
            <a:off x="6192561"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77" name="日期占位符 6"/>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78" name="页脚占位符 7"/>
          <p:cNvSpPr>
            <a:spLocks noGrp="1"/>
          </p:cNvSpPr>
          <p:nvPr>
            <p:ph type="ftr" sz="quarter" idx="11"/>
          </p:nvPr>
        </p:nvSpPr>
        <p:spPr/>
        <p:txBody>
          <a:bodyPr/>
          <a:p>
            <a:endParaRPr lang="zh-CN" altLang="en-US"/>
          </a:p>
        </p:txBody>
      </p:sp>
      <p:sp>
        <p:nvSpPr>
          <p:cNvPr id="1048779" name="灯片编号占位符 8"/>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80" name=""/>
        <p:cNvGrpSpPr/>
        <p:nvPr/>
      </p:nvGrpSpPr>
      <p:grpSpPr>
        <a:xfrm>
          <a:off x="0" y="0"/>
          <a:ext cx="0" cy="0"/>
          <a:chOff x="0" y="0"/>
          <a:chExt cx="0" cy="0"/>
        </a:xfrm>
      </p:grpSpPr>
      <p:sp>
        <p:nvSpPr>
          <p:cNvPr id="1048736" name="标题 1"/>
          <p:cNvSpPr>
            <a:spLocks noGrp="1"/>
          </p:cNvSpPr>
          <p:nvPr>
            <p:ph type="title"/>
          </p:nvPr>
        </p:nvSpPr>
        <p:spPr/>
        <p:txBody>
          <a:bodyPr/>
          <a:p>
            <a:r>
              <a:rPr lang="zh-CN" altLang="en-US"/>
              <a:t>单击此处编辑母版标题样式</a:t>
            </a:r>
            <a:endParaRPr lang="zh-CN" altLang="en-US"/>
          </a:p>
        </p:txBody>
      </p:sp>
      <p:sp>
        <p:nvSpPr>
          <p:cNvPr id="1048737" name="日期占位符 2"/>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38" name="页脚占位符 3"/>
          <p:cNvSpPr>
            <a:spLocks noGrp="1"/>
          </p:cNvSpPr>
          <p:nvPr>
            <p:ph type="ftr" sz="quarter" idx="11"/>
          </p:nvPr>
        </p:nvSpPr>
        <p:spPr/>
        <p:txBody>
          <a:bodyPr/>
          <a:p>
            <a:endParaRPr lang="zh-CN" altLang="en-US"/>
          </a:p>
        </p:txBody>
      </p:sp>
      <p:sp>
        <p:nvSpPr>
          <p:cNvPr id="1048739" name="灯片编号占位符 4"/>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30" name=""/>
        <p:cNvGrpSpPr/>
        <p:nvPr/>
      </p:nvGrpSpPr>
      <p:grpSpPr>
        <a:xfrm>
          <a:off x="0" y="0"/>
          <a:ext cx="0" cy="0"/>
          <a:chOff x="0" y="0"/>
          <a:chExt cx="0" cy="0"/>
        </a:xfrm>
      </p:grpSpPr>
      <p:sp>
        <p:nvSpPr>
          <p:cNvPr id="1048581" name="日期占位符 1"/>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582" name="页脚占位符 2"/>
          <p:cNvSpPr>
            <a:spLocks noGrp="1"/>
          </p:cNvSpPr>
          <p:nvPr>
            <p:ph type="ftr" sz="quarter" idx="11"/>
          </p:nvPr>
        </p:nvSpPr>
        <p:spPr/>
        <p:txBody>
          <a:bodyPr/>
          <a:p>
            <a:endParaRPr lang="zh-CN" altLang="en-US"/>
          </a:p>
        </p:txBody>
      </p:sp>
      <p:sp>
        <p:nvSpPr>
          <p:cNvPr id="1048583" name="灯片编号占位符 3"/>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88" name=""/>
        <p:cNvGrpSpPr/>
        <p:nvPr/>
      </p:nvGrpSpPr>
      <p:grpSpPr>
        <a:xfrm>
          <a:off x="0" y="0"/>
          <a:ext cx="0" cy="0"/>
          <a:chOff x="0" y="0"/>
          <a:chExt cx="0" cy="0"/>
        </a:xfrm>
      </p:grpSpPr>
      <p:sp>
        <p:nvSpPr>
          <p:cNvPr id="1048780" name="标题 1"/>
          <p:cNvSpPr>
            <a:spLocks noGrp="1"/>
          </p:cNvSpPr>
          <p:nvPr>
            <p:ph type="title"/>
          </p:nvPr>
        </p:nvSpPr>
        <p:spPr>
          <a:xfrm>
            <a:off x="609521" y="273050"/>
            <a:ext cx="4010562" cy="1162050"/>
          </a:xfrm>
        </p:spPr>
        <p:txBody>
          <a:bodyPr anchor="b"/>
          <a:lstStyle>
            <a:lvl1pPr algn="l">
              <a:defRPr sz="2000" b="1"/>
            </a:lvl1pPr>
          </a:lstStyle>
          <a:p>
            <a:r>
              <a:rPr lang="zh-CN" altLang="en-US"/>
              <a:t>单击此处编辑母版标题样式</a:t>
            </a:r>
            <a:endParaRPr lang="zh-CN" altLang="en-US"/>
          </a:p>
        </p:txBody>
      </p:sp>
      <p:sp>
        <p:nvSpPr>
          <p:cNvPr id="1048781" name="内容占位符 2"/>
          <p:cNvSpPr>
            <a:spLocks noGrp="1"/>
          </p:cNvSpPr>
          <p:nvPr>
            <p:ph idx="1"/>
          </p:nvPr>
        </p:nvSpPr>
        <p:spPr>
          <a:xfrm>
            <a:off x="4766113" y="273051"/>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782" name="文本占位符 3"/>
          <p:cNvSpPr>
            <a:spLocks noGrp="1"/>
          </p:cNvSpPr>
          <p:nvPr>
            <p:ph type="body" sz="half" idx="2"/>
          </p:nvPr>
        </p:nvSpPr>
        <p:spPr>
          <a:xfrm>
            <a:off x="609521" y="1435101"/>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48783" name="日期占位符 4"/>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84" name="页脚占位符 5"/>
          <p:cNvSpPr>
            <a:spLocks noGrp="1"/>
          </p:cNvSpPr>
          <p:nvPr>
            <p:ph type="ftr" sz="quarter" idx="11"/>
          </p:nvPr>
        </p:nvSpPr>
        <p:spPr/>
        <p:txBody>
          <a:bodyPr/>
          <a:p>
            <a:endParaRPr lang="zh-CN" altLang="en-US"/>
          </a:p>
        </p:txBody>
      </p:sp>
      <p:sp>
        <p:nvSpPr>
          <p:cNvPr id="1048785" name="灯片编号占位符 6"/>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83" name=""/>
        <p:cNvGrpSpPr/>
        <p:nvPr/>
      </p:nvGrpSpPr>
      <p:grpSpPr>
        <a:xfrm>
          <a:off x="0" y="0"/>
          <a:ext cx="0" cy="0"/>
          <a:chOff x="0" y="0"/>
          <a:chExt cx="0" cy="0"/>
        </a:xfrm>
      </p:grpSpPr>
      <p:sp>
        <p:nvSpPr>
          <p:cNvPr id="1048750" name="标题 1"/>
          <p:cNvSpPr>
            <a:spLocks noGrp="1"/>
          </p:cNvSpPr>
          <p:nvPr>
            <p:ph type="title"/>
          </p:nvPr>
        </p:nvSpPr>
        <p:spPr>
          <a:xfrm>
            <a:off x="2389406" y="4800600"/>
            <a:ext cx="7314248" cy="566738"/>
          </a:xfrm>
        </p:spPr>
        <p:txBody>
          <a:bodyPr anchor="b"/>
          <a:lstStyle>
            <a:lvl1pPr algn="l">
              <a:defRPr sz="2000" b="1"/>
            </a:lvl1pPr>
          </a:lstStyle>
          <a:p>
            <a:r>
              <a:rPr lang="zh-CN" altLang="en-US"/>
              <a:t>单击此处编辑母版标题样式</a:t>
            </a:r>
            <a:endParaRPr lang="zh-CN" altLang="en-US"/>
          </a:p>
        </p:txBody>
      </p:sp>
      <p:sp>
        <p:nvSpPr>
          <p:cNvPr id="1048751" name="图片占位符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8752" name="文本占位符 3"/>
          <p:cNvSpPr>
            <a:spLocks noGrp="1"/>
          </p:cNvSpPr>
          <p:nvPr>
            <p:ph type="body" sz="half" idx="2"/>
          </p:nvPr>
        </p:nvSpPr>
        <p:spPr>
          <a:xfrm>
            <a:off x="2389406" y="5367338"/>
            <a:ext cx="7314248"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1048753" name="日期占位符 4"/>
          <p:cNvSpPr>
            <a:spLocks noGrp="1"/>
          </p:cNvSpPr>
          <p:nvPr>
            <p:ph type="dt" sz="half" idx="10"/>
          </p:nvPr>
        </p:nvSpPr>
        <p:spPr/>
        <p:txBody>
          <a:bodyPr/>
          <a:p>
            <a:fld id="{C43AE4B8-DA9A-4BB8-AEEC-2269BDB78975}" type="datetimeFigureOut">
              <a:rPr lang="zh-CN" altLang="en-US" smtClean="0"/>
            </a:fld>
            <a:endParaRPr lang="zh-CN" altLang="en-US"/>
          </a:p>
        </p:txBody>
      </p:sp>
      <p:sp>
        <p:nvSpPr>
          <p:cNvPr id="1048754" name="页脚占位符 5"/>
          <p:cNvSpPr>
            <a:spLocks noGrp="1"/>
          </p:cNvSpPr>
          <p:nvPr>
            <p:ph type="ftr" sz="quarter" idx="11"/>
          </p:nvPr>
        </p:nvSpPr>
        <p:spPr/>
        <p:txBody>
          <a:bodyPr/>
          <a:p>
            <a:endParaRPr lang="zh-CN" altLang="en-US"/>
          </a:p>
        </p:txBody>
      </p:sp>
      <p:sp>
        <p:nvSpPr>
          <p:cNvPr id="1048755" name="灯片编号占位符 6"/>
          <p:cNvSpPr>
            <a:spLocks noGrp="1"/>
          </p:cNvSpPr>
          <p:nvPr>
            <p:ph type="sldNum" sz="quarter" idx="12"/>
          </p:nvPr>
        </p:nvSpPr>
        <p:spPr/>
        <p:txBody>
          <a:bodyPr/>
          <a:p>
            <a:fld id="{5AA1528B-296A-4977-9204-26D6325B9518}"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6F7"/>
        </a:solidFill>
        <a:effectLst/>
      </p:bgPr>
    </p:bg>
    <p:spTree>
      <p:nvGrpSpPr>
        <p:cNvPr id="18" name=""/>
        <p:cNvGrpSpPr/>
        <p:nvPr/>
      </p:nvGrpSpPr>
      <p:grpSpPr>
        <a:xfrm>
          <a:off x="0" y="0"/>
          <a:ext cx="0" cy="0"/>
          <a:chOff x="0" y="0"/>
          <a:chExt cx="0" cy="0"/>
        </a:xfrm>
      </p:grpSpPr>
      <p:sp>
        <p:nvSpPr>
          <p:cNvPr id="1048576" name="标题占位符 1"/>
          <p:cNvSpPr>
            <a:spLocks noGrp="1"/>
          </p:cNvSpPr>
          <p:nvPr>
            <p:ph type="title"/>
          </p:nvPr>
        </p:nvSpPr>
        <p:spPr>
          <a:xfrm>
            <a:off x="609521" y="274638"/>
            <a:ext cx="10971372" cy="1143000"/>
          </a:xfrm>
          <a:prstGeom prst="rect">
            <a:avLst/>
          </a:prstGeom>
        </p:spPr>
        <p:txBody>
          <a:bodyPr vert="horz" lIns="91440" tIns="45720" rIns="91440" bIns="45720" rtlCol="0" anchor="ctr">
            <a:normAutofit/>
          </a:bodyPr>
          <a:p>
            <a:r>
              <a:rPr lang="zh-CN" altLang="en-US"/>
              <a:t>单击此处编辑母版标题样式</a:t>
            </a:r>
            <a:endParaRPr lang="zh-CN" altLang="en-US"/>
          </a:p>
        </p:txBody>
      </p:sp>
      <p:sp>
        <p:nvSpPr>
          <p:cNvPr id="1048577" name="文本占位符 2"/>
          <p:cNvSpPr>
            <a:spLocks noGrp="1"/>
          </p:cNvSpPr>
          <p:nvPr>
            <p:ph type="body" idx="1"/>
          </p:nvPr>
        </p:nvSpPr>
        <p:spPr>
          <a:xfrm>
            <a:off x="609521" y="1600201"/>
            <a:ext cx="10971372" cy="4525963"/>
          </a:xfrm>
          <a:prstGeom prst="rect">
            <a:avLst/>
          </a:prstGeom>
        </p:spPr>
        <p:txBody>
          <a:bodyPr vert="horz" lIns="91440" tIns="45720" rIns="91440" bIns="45720" rtlCol="0">
            <a:normAutofit/>
          </a:bodyPr>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3AE4B8-DA9A-4BB8-AEEC-2269BDB78975}" type="datetimeFigureOut">
              <a:rPr lang="zh-CN" altLang="en-US" smtClean="0"/>
            </a:fld>
            <a:endParaRPr lang="zh-CN" altLang="en-US"/>
          </a:p>
        </p:txBody>
      </p:sp>
      <p:sp>
        <p:nvSpPr>
          <p:cNvPr id="1048579" name="页脚占位符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A1528B-296A-4977-9204-26D6325B951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7.xml"/><Relationship Id="rId7" Type="http://schemas.openxmlformats.org/officeDocument/2006/relationships/image" Target="../media/image3.png"/><Relationship Id="rId6" Type="http://schemas.openxmlformats.org/officeDocument/2006/relationships/tags" Target="../tags/tag2.xml"/><Relationship Id="rId5" Type="http://schemas.openxmlformats.org/officeDocument/2006/relationships/image" Target="../media/image2.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1.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9" Type="http://schemas.openxmlformats.org/officeDocument/2006/relationships/image" Target="../media/image22.jpeg"/><Relationship Id="rId8" Type="http://schemas.openxmlformats.org/officeDocument/2006/relationships/image" Target="../media/image21.jpeg"/><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tags" Target="../tags/tag11.xml"/><Relationship Id="rId2" Type="http://schemas.openxmlformats.org/officeDocument/2006/relationships/image" Target="../media/image4.png"/><Relationship Id="rId12" Type="http://schemas.openxmlformats.org/officeDocument/2006/relationships/notesSlide" Target="../notesSlides/notesSlide10.xml"/><Relationship Id="rId11" Type="http://schemas.openxmlformats.org/officeDocument/2006/relationships/slideLayout" Target="../slideLayouts/slideLayout7.xml"/><Relationship Id="rId10" Type="http://schemas.openxmlformats.org/officeDocument/2006/relationships/image" Target="../media/image23.jpeg"/><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tags" Target="../tags/tag12.xml"/><Relationship Id="rId2" Type="http://schemas.openxmlformats.org/officeDocument/2006/relationships/image" Target="../media/image4.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jpeg"/><Relationship Id="rId2" Type="http://schemas.openxmlformats.org/officeDocument/2006/relationships/tags" Target="../tags/tag13.xml"/><Relationship Id="rId13" Type="http://schemas.openxmlformats.org/officeDocument/2006/relationships/notesSlide" Target="../notesSlides/notesSlide12.xml"/><Relationship Id="rId12" Type="http://schemas.openxmlformats.org/officeDocument/2006/relationships/slideLayout" Target="../slideLayouts/slideLayout7.xml"/><Relationship Id="rId11" Type="http://schemas.openxmlformats.org/officeDocument/2006/relationships/image" Target="../media/image34.png"/><Relationship Id="rId10" Type="http://schemas.openxmlformats.org/officeDocument/2006/relationships/image" Target="../media/image33.jpeg"/><Relationship Id="rId1"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png"/><Relationship Id="rId3" Type="http://schemas.openxmlformats.org/officeDocument/2006/relationships/tags" Target="../tags/tag14.xml"/><Relationship Id="rId2" Type="http://schemas.openxmlformats.org/officeDocument/2006/relationships/image" Target="../media/image4.png"/><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7.xml"/><Relationship Id="rId3" Type="http://schemas.openxmlformats.org/officeDocument/2006/relationships/tags" Target="../tags/tag15.xml"/><Relationship Id="rId2" Type="http://schemas.openxmlformats.org/officeDocument/2006/relationships/image" Target="../media/image4.png"/><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chart" Target="../charts/chart2.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7.xml"/><Relationship Id="rId3" Type="http://schemas.openxmlformats.org/officeDocument/2006/relationships/tags" Target="../tags/tag17.xml"/><Relationship Id="rId2" Type="http://schemas.openxmlformats.org/officeDocument/2006/relationships/image" Target="../media/image4.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7.xml"/><Relationship Id="rId3" Type="http://schemas.openxmlformats.org/officeDocument/2006/relationships/tags" Target="../tags/tag18.xml"/><Relationship Id="rId2" Type="http://schemas.openxmlformats.org/officeDocument/2006/relationships/image" Target="../media/image4.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7.xml"/><Relationship Id="rId3" Type="http://schemas.openxmlformats.org/officeDocument/2006/relationships/tags" Target="../tags/tag4.xml"/><Relationship Id="rId2" Type="http://schemas.openxmlformats.org/officeDocument/2006/relationships/image" Target="../media/image4.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7.xml"/><Relationship Id="rId4" Type="http://schemas.openxmlformats.org/officeDocument/2006/relationships/tags" Target="../tags/tag5.xml"/><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 Id="rId3" Type="http://schemas.openxmlformats.org/officeDocument/2006/relationships/tags" Target="../tags/tag6.xml"/><Relationship Id="rId2" Type="http://schemas.openxmlformats.org/officeDocument/2006/relationships/image" Target="../media/image4.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tags" Target="../tags/tag7.xml"/><Relationship Id="rId2" Type="http://schemas.openxmlformats.org/officeDocument/2006/relationships/image" Target="../media/image4.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 Id="rId3" Type="http://schemas.openxmlformats.org/officeDocument/2006/relationships/tags" Target="../tags/tag8.xml"/><Relationship Id="rId2" Type="http://schemas.openxmlformats.org/officeDocument/2006/relationships/image" Target="../media/image4.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tags" Target="../tags/tag9.xml"/><Relationship Id="rId2" Type="http://schemas.openxmlformats.org/officeDocument/2006/relationships/image" Target="../media/image4.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tags" Target="../tags/tag10.xml"/><Relationship Id="rId1"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52" name=""/>
        <p:cNvGrpSpPr/>
        <p:nvPr/>
      </p:nvGrpSpPr>
      <p:grpSpPr>
        <a:xfrm>
          <a:off x="0" y="0"/>
          <a:ext cx="0" cy="0"/>
          <a:chOff x="0" y="0"/>
          <a:chExt cx="0" cy="0"/>
        </a:xfrm>
      </p:grpSpPr>
      <p:pic>
        <p:nvPicPr>
          <p:cNvPr id="2097181" name="Picture 2" descr="C:\Users\Administrator\Desktop\QQ截图20160516104337.png"/>
          <p:cNvPicPr>
            <a:picLocks noChangeAspect="1" noChangeArrowheads="1"/>
          </p:cNvPicPr>
          <p:nvPr>
            <p:custDataLst>
              <p:tags r:id="rId1"/>
            </p:custDataLst>
          </p:nvPr>
        </p:nvPicPr>
        <p:blipFill>
          <a:blip r:embed="rId2"/>
          <a:srcRect/>
          <a:stretch>
            <a:fillRect/>
          </a:stretch>
        </p:blipFill>
        <p:spPr bwMode="auto">
          <a:xfrm>
            <a:off x="-1" y="-27383"/>
            <a:ext cx="12190413" cy="6885383"/>
          </a:xfrm>
          <a:prstGeom prst="rect">
            <a:avLst/>
          </a:prstGeom>
          <a:noFill/>
        </p:spPr>
      </p:pic>
      <p:pic>
        <p:nvPicPr>
          <p:cNvPr id="2097182" name="063_商务总结计划励志">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817562" y="116632"/>
            <a:ext cx="609600" cy="609600"/>
          </a:xfrm>
          <a:prstGeom prst="rect">
            <a:avLst/>
          </a:prstGeom>
        </p:spPr>
      </p:pic>
      <p:sp>
        <p:nvSpPr>
          <p:cNvPr id="1048650" name="TextBox 29"/>
          <p:cNvSpPr txBox="1"/>
          <p:nvPr/>
        </p:nvSpPr>
        <p:spPr>
          <a:xfrm>
            <a:off x="-1270" y="1988820"/>
            <a:ext cx="12231370" cy="1551941"/>
          </a:xfrm>
          <a:prstGeom prst="rect">
            <a:avLst/>
          </a:prstGeom>
          <a:noFill/>
        </p:spPr>
        <p:txBody>
          <a:bodyPr wrap="square" rtlCol="0">
            <a:spAutoFit/>
          </a:bodyPr>
          <a:p>
            <a:pPr algn="ctr"/>
            <a:r>
              <a:rPr lang="zh-CN" altLang="en-US" sz="4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广东省健康科普促进会妇幼健康分会</a:t>
            </a:r>
            <a:endParaRPr lang="zh-CN" altLang="en-US" sz="5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a:p>
            <a:pPr algn="ctr"/>
            <a:r>
              <a:rPr lang="zh-CN" altLang="en-US" sz="5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年终总结</a:t>
            </a:r>
            <a:endParaRPr lang="zh-CN" altLang="en-US" sz="54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endParaRPr>
          </a:p>
        </p:txBody>
      </p:sp>
      <p:sp>
        <p:nvSpPr>
          <p:cNvPr id="1048651" name="Rounded Rectangle 29"/>
          <p:cNvSpPr/>
          <p:nvPr>
            <p:custDataLst>
              <p:tags r:id="rId6"/>
            </p:custDataLst>
          </p:nvPr>
        </p:nvSpPr>
        <p:spPr>
          <a:xfrm>
            <a:off x="5230495" y="4076700"/>
            <a:ext cx="1699260" cy="412115"/>
          </a:xfrm>
          <a:prstGeom prst="round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dirty="0">
                <a:solidFill>
                  <a:schemeClr val="bg1"/>
                </a:solidFill>
                <a:latin typeface="微软雅黑" panose="020B0503020204020204" pitchFamily="34" charset="-122"/>
                <a:ea typeface="微软雅黑" panose="020B0503020204020204" pitchFamily="34" charset="-122"/>
              </a:rPr>
              <a:t>202</a:t>
            </a:r>
            <a:r>
              <a:rPr lang="en-US" dirty="0">
                <a:solidFill>
                  <a:schemeClr val="bg1"/>
                </a:solidFill>
                <a:latin typeface="微软雅黑" panose="020B0503020204020204" pitchFamily="34" charset="-122"/>
                <a:ea typeface="微软雅黑" panose="020B0503020204020204" pitchFamily="34" charset="-122"/>
              </a:rPr>
              <a:t>5</a:t>
            </a:r>
            <a:r>
              <a:rPr lang="en-US" dirty="0">
                <a:solidFill>
                  <a:schemeClr val="bg1"/>
                </a:solidFill>
                <a:latin typeface="微软雅黑" panose="020B0503020204020204" pitchFamily="34" charset="-122"/>
                <a:ea typeface="微软雅黑" panose="020B0503020204020204" pitchFamily="34" charset="-122"/>
              </a:rPr>
              <a:t>-</a:t>
            </a:r>
            <a:r>
              <a:rPr lang="en-US" dirty="0">
                <a:solidFill>
                  <a:schemeClr val="bg1"/>
                </a:solidFill>
                <a:latin typeface="微软雅黑" panose="020B0503020204020204" pitchFamily="34" charset="-122"/>
                <a:ea typeface="微软雅黑" panose="020B0503020204020204" pitchFamily="34" charset="-122"/>
              </a:rPr>
              <a:t>1</a:t>
            </a:r>
            <a:r>
              <a:rPr lang="en-US" dirty="0">
                <a:solidFill>
                  <a:schemeClr val="bg1"/>
                </a:solidFill>
                <a:latin typeface="微软雅黑" panose="020B0503020204020204" pitchFamily="34" charset="-122"/>
                <a:ea typeface="微软雅黑" panose="020B0503020204020204" pitchFamily="34" charset="-122"/>
              </a:rPr>
              <a:t>-</a:t>
            </a:r>
            <a:r>
              <a:rPr lang="en-US" dirty="0">
                <a:solidFill>
                  <a:schemeClr val="bg1"/>
                </a:solidFill>
                <a:latin typeface="微软雅黑" panose="020B0503020204020204" pitchFamily="34" charset="-122"/>
                <a:ea typeface="微软雅黑" panose="020B0503020204020204" pitchFamily="34" charset="-122"/>
              </a:rPr>
              <a:t>1</a:t>
            </a:r>
            <a:r>
              <a:rPr lang="en-US" dirty="0">
                <a:solidFill>
                  <a:schemeClr val="bg1"/>
                </a:solidFill>
                <a:latin typeface="微软雅黑" panose="020B0503020204020204" pitchFamily="34" charset="-122"/>
                <a:ea typeface="微软雅黑" panose="020B0503020204020204" pitchFamily="34" charset="-122"/>
              </a:rPr>
              <a:t>8</a:t>
            </a:r>
            <a:endParaRPr lang="zh-CN" altLang="en-US"/>
          </a:p>
        </p:txBody>
      </p:sp>
      <p:pic>
        <p:nvPicPr>
          <p:cNvPr id="2097183" name="图片 1" descr="广东省健康科普促进会logo标准制图-20220824-LSQ_01"/>
          <p:cNvPicPr>
            <a:picLocks noChangeAspect="1"/>
          </p:cNvPicPr>
          <p:nvPr/>
        </p:nvPicPr>
        <p:blipFill>
          <a:blip r:embed="rId7"/>
          <a:stretch>
            <a:fillRect/>
          </a:stretch>
        </p:blipFill>
        <p:spPr>
          <a:xfrm>
            <a:off x="5447030" y="116840"/>
            <a:ext cx="1266825" cy="1266825"/>
          </a:xfrm>
          <a:prstGeom prst="rect">
            <a:avLst/>
          </a:prstGeom>
        </p:spPr>
      </p:pic>
      <p:sp>
        <p:nvSpPr>
          <p:cNvPr id="1048652"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53"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Tree>
  </p:cSld>
  <p:clrMapOvr>
    <a:masterClrMapping/>
  </p:clrMapOvr>
  <p:transition spd="slow"/>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2097182"/>
                </p:tgtEl>
              </p:cMediaNode>
            </p:audio>
          </p:childTnLst>
        </p:cTn>
      </p:par>
    </p:tnLst>
    <p:bldLst>
      <p:bldP spid="1048650" grpId="0"/>
      <p:bldP spid="104865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49" name=""/>
        <p:cNvGrpSpPr/>
        <p:nvPr/>
      </p:nvGrpSpPr>
      <p:grpSpPr>
        <a:xfrm>
          <a:off x="0" y="0"/>
          <a:ext cx="0" cy="0"/>
          <a:chOff x="0" y="0"/>
          <a:chExt cx="0" cy="0"/>
        </a:xfrm>
      </p:grpSpPr>
      <p:pic>
        <p:nvPicPr>
          <p:cNvPr id="2097177" name="Picture 2" descr="C:\Users\Administrator\Desktop\QQ截图20160516104337.png"/>
          <p:cNvPicPr>
            <a:picLocks noChangeAspect="1" noChangeArrowheads="1"/>
          </p:cNvPicPr>
          <p:nvPr/>
        </p:nvPicPr>
        <p:blipFill>
          <a:blip r:embed="rId1"/>
          <a:srcRect/>
          <a:stretch>
            <a:fillRect/>
          </a:stretch>
        </p:blipFill>
        <p:spPr bwMode="auto">
          <a:xfrm>
            <a:off x="39369" y="-27305"/>
            <a:ext cx="12190413" cy="6858000"/>
          </a:xfrm>
          <a:prstGeom prst="rect">
            <a:avLst/>
          </a:prstGeom>
          <a:noFill/>
        </p:spPr>
      </p:pic>
      <p:sp>
        <p:nvSpPr>
          <p:cNvPr id="1048641"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42"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78"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643"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44"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45" name="文本框 1"/>
          <p:cNvSpPr txBox="1"/>
          <p:nvPr/>
        </p:nvSpPr>
        <p:spPr>
          <a:xfrm>
            <a:off x="190500" y="1196975"/>
            <a:ext cx="55930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en-US" altLang="zh-CN" sz="3600" b="1" dirty="0" err="1">
                <a:latin typeface="微软雅黑" panose="020B0503020204020204" pitchFamily="34" charset="-122"/>
                <a:ea typeface="微软雅黑" panose="020B0503020204020204" pitchFamily="34" charset="-122"/>
                <a:sym typeface="+mn-ea"/>
              </a:rPr>
              <a:t>科普</a:t>
            </a:r>
            <a:r>
              <a:rPr lang="zh-CN" altLang="en-US" sz="3600" b="1" dirty="0">
                <a:latin typeface="微软雅黑" panose="020B0503020204020204" pitchFamily="34" charset="-122"/>
                <a:ea typeface="微软雅黑" panose="020B0503020204020204" pitchFamily="34" charset="-122"/>
                <a:sym typeface="+mn-ea"/>
              </a:rPr>
              <a:t>论坛</a:t>
            </a:r>
            <a:endParaRPr lang="en-US" altLang="zh-CN" sz="3600" b="1" dirty="0">
              <a:latin typeface="微软雅黑" panose="020B0503020204020204" pitchFamily="34" charset="-122"/>
              <a:ea typeface="微软雅黑" panose="020B0503020204020204" pitchFamily="34" charset="-122"/>
              <a:sym typeface="+mn-ea"/>
            </a:endParaRPr>
          </a:p>
        </p:txBody>
      </p:sp>
      <p:cxnSp>
        <p:nvCxnSpPr>
          <p:cNvPr id="3145733"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646" name="文本框 10"/>
          <p:cNvSpPr txBox="1"/>
          <p:nvPr/>
        </p:nvSpPr>
        <p:spPr>
          <a:xfrm>
            <a:off x="866410" y="2335037"/>
            <a:ext cx="10635887" cy="1513840"/>
          </a:xfrm>
          <a:prstGeom prst="rect">
            <a:avLst/>
          </a:prstGeom>
          <a:noFill/>
        </p:spPr>
        <p:txBody>
          <a:bodyPr wrap="square">
            <a:spAutoFit/>
          </a:bodyPr>
          <a:p>
            <a:r>
              <a:rPr lang="en-US" altLang="zh-CN" sz="2400" dirty="0">
                <a:latin typeface="微软雅黑" panose="020B0503020204020204" pitchFamily="34" charset="-122"/>
                <a:ea typeface="微软雅黑" panose="020B0503020204020204" pitchFamily="34" charset="-122"/>
              </a:rPr>
              <a:t>2024</a:t>
            </a:r>
            <a:r>
              <a:rPr lang="zh-CN" altLang="en-US" sz="2400" dirty="0">
                <a:latin typeface="微软雅黑" panose="020B0503020204020204" pitchFamily="34" charset="-122"/>
                <a:ea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17</a:t>
            </a:r>
            <a:r>
              <a:rPr lang="zh-CN" altLang="en-US" sz="2400" dirty="0">
                <a:latin typeface="微软雅黑" panose="020B0503020204020204" pitchFamily="34" charset="-122"/>
                <a:ea typeface="微软雅黑" panose="020B0503020204020204" pitchFamily="34" charset="-122"/>
              </a:rPr>
              <a:t>日至</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rPr>
              <a:t>18</a:t>
            </a:r>
            <a:r>
              <a:rPr lang="zh-CN" altLang="en-US" sz="2400" dirty="0">
                <a:latin typeface="微软雅黑" panose="020B0503020204020204" pitchFamily="34" charset="-122"/>
                <a:ea typeface="微软雅黑" panose="020B0503020204020204" pitchFamily="34" charset="-122"/>
              </a:rPr>
              <a:t>日，携手共进，筑梦妇幼健康</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广东省健康科普促进会妇幼健康分会科普论坛顺利举行，以科普为主题，通过如何说科普、如何做科普、如何传播科普等方面讲解，面相妇幼专业的医务工作者，提高他们的科普能力。</a:t>
            </a:r>
            <a:endParaRPr lang="zh-CN" altLang="en-US" sz="24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4"/>
          <a:srcRect l="9981" t="28760" r="6116" b="55642"/>
          <a:stretch>
            <a:fillRect/>
          </a:stretch>
        </p:blipFill>
        <p:spPr>
          <a:xfrm>
            <a:off x="118110" y="548640"/>
            <a:ext cx="5745480" cy="3210560"/>
          </a:xfrm>
          <a:prstGeom prst="rect">
            <a:avLst/>
          </a:prstGeom>
        </p:spPr>
      </p:pic>
      <p:grpSp>
        <p:nvGrpSpPr>
          <p:cNvPr id="5" name="组合 4"/>
          <p:cNvGrpSpPr/>
          <p:nvPr/>
        </p:nvGrpSpPr>
        <p:grpSpPr>
          <a:xfrm>
            <a:off x="6094730" y="188595"/>
            <a:ext cx="5636260" cy="4452620"/>
            <a:chOff x="9226" y="746"/>
            <a:chExt cx="8876" cy="7012"/>
          </a:xfrm>
        </p:grpSpPr>
        <p:pic>
          <p:nvPicPr>
            <p:cNvPr id="3" name="图片 2"/>
            <p:cNvPicPr>
              <a:picLocks noChangeAspect="1"/>
            </p:cNvPicPr>
            <p:nvPr/>
          </p:nvPicPr>
          <p:blipFill>
            <a:blip r:embed="rId4"/>
            <a:srcRect l="9981" t="86415" r="5463"/>
            <a:stretch>
              <a:fillRect/>
            </a:stretch>
          </p:blipFill>
          <p:spPr>
            <a:xfrm>
              <a:off x="9226" y="3472"/>
              <a:ext cx="8877" cy="4287"/>
            </a:xfrm>
            <a:prstGeom prst="rect">
              <a:avLst/>
            </a:prstGeom>
          </p:spPr>
        </p:pic>
        <p:pic>
          <p:nvPicPr>
            <p:cNvPr id="4" name="图片 3"/>
            <p:cNvPicPr>
              <a:picLocks noChangeAspect="1"/>
            </p:cNvPicPr>
            <p:nvPr/>
          </p:nvPicPr>
          <p:blipFill>
            <a:blip r:embed="rId4"/>
            <a:srcRect l="9981" t="64583" r="6116" b="26380"/>
            <a:stretch>
              <a:fillRect/>
            </a:stretch>
          </p:blipFill>
          <p:spPr>
            <a:xfrm>
              <a:off x="9226" y="746"/>
              <a:ext cx="8763" cy="2837"/>
            </a:xfrm>
            <a:prstGeom prst="rect">
              <a:avLst/>
            </a:prstGeom>
          </p:spPr>
        </p:pic>
      </p:grpSp>
      <p:grpSp>
        <p:nvGrpSpPr>
          <p:cNvPr id="25" name="组合 24"/>
          <p:cNvGrpSpPr/>
          <p:nvPr/>
        </p:nvGrpSpPr>
        <p:grpSpPr>
          <a:xfrm>
            <a:off x="104140" y="3861435"/>
            <a:ext cx="11559540" cy="2968625"/>
            <a:chOff x="405" y="6081"/>
            <a:chExt cx="18204" cy="4675"/>
          </a:xfrm>
        </p:grpSpPr>
        <p:pic>
          <p:nvPicPr>
            <p:cNvPr id="8" name="图片 6" descr="电视萤幕画面&#10;&#10;描述已自动生成"/>
            <p:cNvPicPr/>
            <p:nvPr/>
          </p:nvPicPr>
          <p:blipFill>
            <a:blip r:embed="rId5" cstate="print"/>
            <a:srcRect/>
            <a:stretch>
              <a:fillRect/>
            </a:stretch>
          </p:blipFill>
          <p:spPr>
            <a:xfrm>
              <a:off x="14021" y="7781"/>
              <a:ext cx="4588" cy="2574"/>
            </a:xfrm>
            <a:prstGeom prst="rect">
              <a:avLst/>
            </a:prstGeom>
            <a:ln>
              <a:noFill/>
            </a:ln>
          </p:spPr>
        </p:pic>
        <p:pic>
          <p:nvPicPr>
            <p:cNvPr id="20" name="图片 13" descr="图片包含 室内, 男人, 站, 女人&#10;&#10;描述已自动生成"/>
            <p:cNvPicPr/>
            <p:nvPr/>
          </p:nvPicPr>
          <p:blipFill>
            <a:blip r:embed="rId6" cstate="print"/>
            <a:srcRect/>
            <a:stretch>
              <a:fillRect/>
            </a:stretch>
          </p:blipFill>
          <p:spPr>
            <a:xfrm>
              <a:off x="405" y="6081"/>
              <a:ext cx="4584" cy="3207"/>
            </a:xfrm>
            <a:prstGeom prst="rect">
              <a:avLst/>
            </a:prstGeom>
            <a:ln>
              <a:noFill/>
            </a:ln>
          </p:spPr>
        </p:pic>
        <p:pic>
          <p:nvPicPr>
            <p:cNvPr id="21" name="图片 3" descr="图片包含 室内, 天花板, 站, 男人&#10;&#10;描述已自动生成"/>
            <p:cNvPicPr/>
            <p:nvPr/>
          </p:nvPicPr>
          <p:blipFill>
            <a:blip r:embed="rId7" cstate="print"/>
            <a:srcRect l="5889" t="12898" r="7962" b="8992"/>
            <a:stretch>
              <a:fillRect/>
            </a:stretch>
          </p:blipFill>
          <p:spPr>
            <a:xfrm>
              <a:off x="2259" y="8462"/>
              <a:ext cx="4902" cy="2295"/>
            </a:xfrm>
            <a:prstGeom prst="rect">
              <a:avLst/>
            </a:prstGeom>
            <a:ln>
              <a:noFill/>
            </a:ln>
          </p:spPr>
        </p:pic>
        <p:pic>
          <p:nvPicPr>
            <p:cNvPr id="22" name="图片 14" descr="人在电视前&#10;&#10;低可信度描述已自动生成"/>
            <p:cNvPicPr/>
            <p:nvPr/>
          </p:nvPicPr>
          <p:blipFill>
            <a:blip r:embed="rId8" cstate="print"/>
            <a:srcRect/>
            <a:stretch>
              <a:fillRect/>
            </a:stretch>
          </p:blipFill>
          <p:spPr>
            <a:xfrm>
              <a:off x="5189" y="6194"/>
              <a:ext cx="5090" cy="3093"/>
            </a:xfrm>
            <a:prstGeom prst="rect">
              <a:avLst/>
            </a:prstGeom>
            <a:ln>
              <a:noFill/>
            </a:ln>
          </p:spPr>
        </p:pic>
        <p:pic>
          <p:nvPicPr>
            <p:cNvPr id="23" name="图片 7"/>
            <p:cNvPicPr/>
            <p:nvPr/>
          </p:nvPicPr>
          <p:blipFill>
            <a:blip r:embed="rId9" cstate="print"/>
            <a:srcRect/>
            <a:stretch>
              <a:fillRect/>
            </a:stretch>
          </p:blipFill>
          <p:spPr>
            <a:xfrm>
              <a:off x="10279" y="6155"/>
              <a:ext cx="4613" cy="2954"/>
            </a:xfrm>
            <a:prstGeom prst="rect">
              <a:avLst/>
            </a:prstGeom>
            <a:ln>
              <a:noFill/>
            </a:ln>
          </p:spPr>
        </p:pic>
        <p:pic>
          <p:nvPicPr>
            <p:cNvPr id="24" name="图片 1" descr="屏幕上的人&#10;&#10;中度可信度描述已自动生成"/>
            <p:cNvPicPr/>
            <p:nvPr/>
          </p:nvPicPr>
          <p:blipFill>
            <a:blip r:embed="rId10" cstate="print"/>
            <a:srcRect/>
            <a:stretch>
              <a:fillRect/>
            </a:stretch>
          </p:blipFill>
          <p:spPr>
            <a:xfrm>
              <a:off x="8365" y="8122"/>
              <a:ext cx="4707" cy="2479"/>
            </a:xfrm>
            <a:prstGeom prst="rect">
              <a:avLst/>
            </a:prstGeom>
            <a:ln>
              <a:noFill/>
            </a:ln>
          </p:spPr>
        </p:pic>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1" grpId="0" bldLvl="0" animBg="1"/>
      <p:bldP spid="1048642" grpId="0" animBg="1"/>
      <p:bldP spid="10486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43" name=""/>
        <p:cNvGrpSpPr/>
        <p:nvPr/>
      </p:nvGrpSpPr>
      <p:grpSpPr>
        <a:xfrm>
          <a:off x="0" y="0"/>
          <a:ext cx="0" cy="0"/>
          <a:chOff x="0" y="0"/>
          <a:chExt cx="0" cy="0"/>
        </a:xfrm>
      </p:grpSpPr>
      <p:pic>
        <p:nvPicPr>
          <p:cNvPr id="2097171"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623"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24"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72"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625"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26"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27" name="文本框 1"/>
          <p:cNvSpPr txBox="1"/>
          <p:nvPr/>
        </p:nvSpPr>
        <p:spPr>
          <a:xfrm>
            <a:off x="190500" y="1196975"/>
            <a:ext cx="7421881"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委员扩大选举大会</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31"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628" name="文本框 7"/>
          <p:cNvSpPr txBox="1"/>
          <p:nvPr/>
        </p:nvSpPr>
        <p:spPr>
          <a:xfrm>
            <a:off x="910590" y="2204720"/>
            <a:ext cx="9212580" cy="1135054"/>
          </a:xfrm>
          <a:prstGeom prst="rect">
            <a:avLst/>
          </a:prstGeom>
          <a:noFill/>
        </p:spPr>
        <p:txBody>
          <a:bodyPr wrap="square" rtlCol="0">
            <a:spAutoFit/>
          </a:bodyPr>
          <a:p>
            <a:pPr algn="l">
              <a:lnSpc>
                <a:spcPct val="150000"/>
              </a:lnSpc>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2024</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17</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日，广东省健康科普促进会妇幼健康分会委员扩大选举大会顺利举行</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73" name="图片 6"/>
          <p:cNvPicPr>
            <a:picLocks noChangeAspect="1"/>
          </p:cNvPicPr>
          <p:nvPr/>
        </p:nvPicPr>
        <p:blipFill>
          <a:blip r:embed="rId4" cstate="print"/>
          <a:srcRect/>
          <a:stretch>
            <a:fillRect/>
          </a:stretch>
        </p:blipFill>
        <p:spPr>
          <a:xfrm>
            <a:off x="334010" y="3352790"/>
            <a:ext cx="5612291" cy="3157547"/>
          </a:xfrm>
          <a:prstGeom prst="rect">
            <a:avLst/>
          </a:prstGeom>
          <a:noFill/>
          <a:ln>
            <a:noFill/>
          </a:ln>
        </p:spPr>
      </p:pic>
      <p:pic>
        <p:nvPicPr>
          <p:cNvPr id="2097174" name="图片 8" descr="一群人站在一起合影&#10;&#10;中度可信度描述已自动生成"/>
          <p:cNvPicPr>
            <a:picLocks noChangeAspect="1"/>
          </p:cNvPicPr>
          <p:nvPr/>
        </p:nvPicPr>
        <p:blipFill>
          <a:blip r:embed="rId5" cstate="print"/>
          <a:srcRect/>
          <a:stretch>
            <a:fillRect/>
          </a:stretch>
        </p:blipFill>
        <p:spPr>
          <a:xfrm>
            <a:off x="6115050" y="3352791"/>
            <a:ext cx="4732684" cy="3155381"/>
          </a:xfrm>
          <a:prstGeom prst="rect">
            <a:avLst/>
          </a:prstGeom>
          <a:noFill/>
          <a:ln>
            <a:noFill/>
          </a:ln>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173"/>
                                        </p:tgtEl>
                                        <p:attrNameLst>
                                          <p:attrName>style.visibility</p:attrName>
                                        </p:attrNameLst>
                                      </p:cBhvr>
                                      <p:to>
                                        <p:strVal val="visible"/>
                                      </p:to>
                                    </p:set>
                                    <p:anim calcmode="lin" valueType="num">
                                      <p:cBhvr additive="base">
                                        <p:cTn id="7" dur="500" fill="hold"/>
                                        <p:tgtEl>
                                          <p:spTgt spid="2097173"/>
                                        </p:tgtEl>
                                        <p:attrNameLst>
                                          <p:attrName>ppt_x</p:attrName>
                                        </p:attrNameLst>
                                      </p:cBhvr>
                                      <p:tavLst>
                                        <p:tav tm="0">
                                          <p:val>
                                            <p:strVal val="#ppt_x"/>
                                          </p:val>
                                        </p:tav>
                                        <p:tav tm="100000">
                                          <p:val>
                                            <p:strVal val="#ppt_x"/>
                                          </p:val>
                                        </p:tav>
                                      </p:tavLst>
                                    </p:anim>
                                    <p:anim calcmode="lin" valueType="num">
                                      <p:cBhvr additive="base">
                                        <p:cTn id="8" dur="500" fill="hold"/>
                                        <p:tgtEl>
                                          <p:spTgt spid="20971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7174"/>
                                        </p:tgtEl>
                                        <p:attrNameLst>
                                          <p:attrName>style.visibility</p:attrName>
                                        </p:attrNameLst>
                                      </p:cBhvr>
                                      <p:to>
                                        <p:strVal val="visible"/>
                                      </p:to>
                                    </p:set>
                                    <p:anim calcmode="lin" valueType="num">
                                      <p:cBhvr additive="base">
                                        <p:cTn id="11" dur="500" fill="hold"/>
                                        <p:tgtEl>
                                          <p:spTgt spid="2097174"/>
                                        </p:tgtEl>
                                        <p:attrNameLst>
                                          <p:attrName>ppt_x</p:attrName>
                                        </p:attrNameLst>
                                      </p:cBhvr>
                                      <p:tavLst>
                                        <p:tav tm="0">
                                          <p:val>
                                            <p:strVal val="#ppt_x"/>
                                          </p:val>
                                        </p:tav>
                                        <p:tav tm="100000">
                                          <p:val>
                                            <p:strVal val="#ppt_x"/>
                                          </p:val>
                                        </p:tav>
                                      </p:tavLst>
                                    </p:anim>
                                    <p:anim calcmode="lin" valueType="num">
                                      <p:cBhvr additive="base">
                                        <p:cTn id="12" dur="500" fill="hold"/>
                                        <p:tgtEl>
                                          <p:spTgt spid="20971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3" grpId="0" bldLvl="0" animBg="1"/>
      <p:bldP spid="1048624" grpId="0" animBg="1"/>
      <p:bldP spid="10486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37" name=""/>
        <p:cNvGrpSpPr/>
        <p:nvPr/>
      </p:nvGrpSpPr>
      <p:grpSpPr>
        <a:xfrm>
          <a:off x="0" y="0"/>
          <a:ext cx="0" cy="0"/>
          <a:chOff x="0" y="0"/>
          <a:chExt cx="0" cy="0"/>
        </a:xfrm>
      </p:grpSpPr>
      <p:sp>
        <p:nvSpPr>
          <p:cNvPr id="1048605" name="矩形 140"/>
          <p:cNvSpPr/>
          <p:nvPr/>
        </p:nvSpPr>
        <p:spPr>
          <a:xfrm>
            <a:off x="-27623" y="19641"/>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6"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59" name="图片 3" descr="图标反白"/>
          <p:cNvPicPr>
            <a:picLocks noChangeAspect="1"/>
          </p:cNvPicPr>
          <p:nvPr/>
        </p:nvPicPr>
        <p:blipFill>
          <a:blip r:embed="rId1"/>
          <a:stretch>
            <a:fillRect/>
          </a:stretch>
        </p:blipFill>
        <p:spPr>
          <a:xfrm>
            <a:off x="334010" y="215265"/>
            <a:ext cx="669925" cy="669290"/>
          </a:xfrm>
          <a:prstGeom prst="rect">
            <a:avLst/>
          </a:prstGeom>
        </p:spPr>
      </p:pic>
      <p:sp>
        <p:nvSpPr>
          <p:cNvPr id="1048607"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08" name="TextBox 59"/>
          <p:cNvSpPr>
            <a:spLocks noChangeArrowheads="1"/>
          </p:cNvSpPr>
          <p:nvPr>
            <p:custDataLst>
              <p:tags r:id="rId2"/>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09" name="文本框 1"/>
          <p:cNvSpPr txBox="1"/>
          <p:nvPr/>
        </p:nvSpPr>
        <p:spPr>
          <a:xfrm>
            <a:off x="190500" y="1196975"/>
            <a:ext cx="11079480" cy="624840"/>
          </a:xfrm>
          <a:prstGeom prst="rect">
            <a:avLst/>
          </a:prstGeom>
          <a:noFill/>
        </p:spPr>
        <p:txBody>
          <a:bodyPr wrap="none" rtlCol="0">
            <a:spAutoFit/>
          </a:bodyPr>
          <a:p>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zh-CN" sz="3600" b="1" dirty="0">
                <a:latin typeface="微软雅黑" panose="020B0503020204020204" pitchFamily="34" charset="-122"/>
                <a:ea typeface="微软雅黑" panose="020B0503020204020204" pitchFamily="34" charset="-122"/>
              </a:rPr>
              <a:t>广东科普嘉年华之妇幼健康科普活动</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29"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610" name="文本框 7"/>
          <p:cNvSpPr txBox="1"/>
          <p:nvPr/>
        </p:nvSpPr>
        <p:spPr>
          <a:xfrm>
            <a:off x="262255" y="1821815"/>
            <a:ext cx="9693910" cy="1337945"/>
          </a:xfrm>
          <a:prstGeom prst="rect">
            <a:avLst/>
          </a:prstGeom>
          <a:noFill/>
        </p:spPr>
        <p:txBody>
          <a:bodyPr wrap="square" rtlCol="0">
            <a:spAutoFit/>
          </a:bodyPr>
          <a:p>
            <a:pPr>
              <a:lnSpc>
                <a:spcPct val="150000"/>
              </a:lnSpc>
            </a:pPr>
            <a:r>
              <a:rPr lang="en-US" altLang="zh-CN" dirty="0">
                <a:latin typeface="微软雅黑" panose="020B0503020204020204" pitchFamily="34" charset="-122"/>
                <a:ea typeface="微软雅黑" panose="020B0503020204020204" pitchFamily="34" charset="-122"/>
                <a:cs typeface="微软雅黑" panose="020B0503020204020204" pitchFamily="34" charset="-122"/>
              </a:rPr>
              <a:t>9</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21</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日，广东省科普促进会下属分会围绕</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健康科普</a:t>
            </a:r>
            <a:r>
              <a:rPr lang="en-US" altLang="zh-CN" dirty="0">
                <a:latin typeface="微软雅黑" panose="020B0503020204020204" pitchFamily="34" charset="-122"/>
                <a:ea typeface="微软雅黑" panose="020B0503020204020204" pitchFamily="34" charset="-122"/>
                <a:cs typeface="微软雅黑" panose="020B0503020204020204" pitchFamily="34" charset="-122"/>
              </a:rPr>
              <a:t>”</a:t>
            </a:r>
            <a:r>
              <a:rPr lang="zh-CN" altLang="zh-CN" dirty="0">
                <a:latin typeface="微软雅黑" panose="020B0503020204020204" pitchFamily="34" charset="-122"/>
                <a:ea typeface="微软雅黑" panose="020B0503020204020204" pitchFamily="34" charset="-122"/>
                <a:cs typeface="微软雅黑" panose="020B0503020204020204" pitchFamily="34" charset="-122"/>
              </a:rPr>
              <a:t>主题开展了丰富多彩的宣传活动。其中，妇幼健康分会主委余凡带领分会成员特别组织了一系列互动讲座及亲子游戏，吸引了众多家长和孩子们的关注</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60" name="图片 12" descr="d3d612f583a239357a49da504d45410"/>
          <p:cNvPicPr/>
          <p:nvPr/>
        </p:nvPicPr>
        <p:blipFill>
          <a:blip r:embed="rId3"/>
          <a:stretch>
            <a:fillRect/>
          </a:stretch>
        </p:blipFill>
        <p:spPr>
          <a:xfrm>
            <a:off x="261959" y="3284828"/>
            <a:ext cx="4968592" cy="3198120"/>
          </a:xfrm>
          <a:prstGeom prst="rect">
            <a:avLst/>
          </a:prstGeom>
        </p:spPr>
      </p:pic>
      <p:pic>
        <p:nvPicPr>
          <p:cNvPr id="2097161" name="图片 6"/>
          <p:cNvPicPr>
            <a:picLocks noChangeAspect="1"/>
          </p:cNvPicPr>
          <p:nvPr/>
        </p:nvPicPr>
        <p:blipFill>
          <a:blip r:embed="rId4"/>
          <a:stretch>
            <a:fillRect/>
          </a:stretch>
        </p:blipFill>
        <p:spPr>
          <a:xfrm>
            <a:off x="6527270" y="4724863"/>
            <a:ext cx="2304488" cy="1572904"/>
          </a:xfrm>
          <a:prstGeom prst="rect">
            <a:avLst/>
          </a:prstGeom>
        </p:spPr>
      </p:pic>
      <p:pic>
        <p:nvPicPr>
          <p:cNvPr id="2097162" name="图片 8"/>
          <p:cNvPicPr>
            <a:picLocks noChangeAspect="1"/>
          </p:cNvPicPr>
          <p:nvPr/>
        </p:nvPicPr>
        <p:blipFill>
          <a:blip r:embed="rId5"/>
          <a:stretch>
            <a:fillRect/>
          </a:stretch>
        </p:blipFill>
        <p:spPr>
          <a:xfrm>
            <a:off x="5230185" y="3329182"/>
            <a:ext cx="2066723" cy="1298561"/>
          </a:xfrm>
          <a:prstGeom prst="rect">
            <a:avLst/>
          </a:prstGeom>
        </p:spPr>
      </p:pic>
      <p:pic>
        <p:nvPicPr>
          <p:cNvPr id="2097163" name="图片 9"/>
          <p:cNvPicPr>
            <a:picLocks noChangeAspect="1"/>
          </p:cNvPicPr>
          <p:nvPr/>
        </p:nvPicPr>
        <p:blipFill>
          <a:blip r:embed="rId6"/>
          <a:stretch>
            <a:fillRect/>
          </a:stretch>
        </p:blipFill>
        <p:spPr>
          <a:xfrm>
            <a:off x="7103334" y="3140620"/>
            <a:ext cx="2066723" cy="1493649"/>
          </a:xfrm>
          <a:prstGeom prst="rect">
            <a:avLst/>
          </a:prstGeom>
        </p:spPr>
      </p:pic>
      <p:pic>
        <p:nvPicPr>
          <p:cNvPr id="2097164" name="图片 10"/>
          <p:cNvPicPr>
            <a:picLocks noChangeAspect="1"/>
          </p:cNvPicPr>
          <p:nvPr/>
        </p:nvPicPr>
        <p:blipFill>
          <a:blip r:embed="rId7"/>
          <a:stretch>
            <a:fillRect/>
          </a:stretch>
        </p:blipFill>
        <p:spPr>
          <a:xfrm>
            <a:off x="8444161" y="3854043"/>
            <a:ext cx="1774090" cy="2432515"/>
          </a:xfrm>
          <a:prstGeom prst="rect">
            <a:avLst/>
          </a:prstGeom>
        </p:spPr>
      </p:pic>
      <p:pic>
        <p:nvPicPr>
          <p:cNvPr id="2097165" name="图片 11"/>
          <p:cNvPicPr>
            <a:picLocks noChangeAspect="1"/>
          </p:cNvPicPr>
          <p:nvPr/>
        </p:nvPicPr>
        <p:blipFill>
          <a:blip r:embed="rId8"/>
          <a:stretch>
            <a:fillRect/>
          </a:stretch>
        </p:blipFill>
        <p:spPr>
          <a:xfrm>
            <a:off x="9056027" y="2637581"/>
            <a:ext cx="2042337" cy="1591194"/>
          </a:xfrm>
          <a:prstGeom prst="rect">
            <a:avLst/>
          </a:prstGeom>
        </p:spPr>
      </p:pic>
      <p:pic>
        <p:nvPicPr>
          <p:cNvPr id="2097166" name="图片 13"/>
          <p:cNvPicPr>
            <a:picLocks noChangeAspect="1"/>
          </p:cNvPicPr>
          <p:nvPr/>
        </p:nvPicPr>
        <p:blipFill>
          <a:blip r:embed="rId9"/>
          <a:stretch>
            <a:fillRect/>
          </a:stretch>
        </p:blipFill>
        <p:spPr>
          <a:xfrm>
            <a:off x="9956510" y="4505869"/>
            <a:ext cx="2164268" cy="1572904"/>
          </a:xfrm>
          <a:prstGeom prst="rect">
            <a:avLst/>
          </a:prstGeom>
        </p:spPr>
      </p:pic>
      <p:sp>
        <p:nvSpPr>
          <p:cNvPr id="1048611" name="直角三角形 64"/>
          <p:cNvSpPr>
            <a:spLocks noChangeArrowheads="1"/>
          </p:cNvSpPr>
          <p:nvPr/>
        </p:nvSpPr>
        <p:spPr bwMode="auto">
          <a:xfrm flipH="1">
            <a:off x="175194" y="5592231"/>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67" name="图片 17"/>
          <p:cNvPicPr/>
          <p:nvPr/>
        </p:nvPicPr>
        <p:blipFill>
          <a:blip r:embed="rId10" cstate="print"/>
          <a:stretch>
            <a:fillRect/>
          </a:stretch>
        </p:blipFill>
        <p:spPr>
          <a:xfrm>
            <a:off x="10364661" y="2003253"/>
            <a:ext cx="1800860" cy="2258060"/>
          </a:xfrm>
          <a:prstGeom prst="rect">
            <a:avLst/>
          </a:prstGeom>
        </p:spPr>
      </p:pic>
      <p:pic>
        <p:nvPicPr>
          <p:cNvPr id="2097168" name="图片 14"/>
          <p:cNvPicPr>
            <a:picLocks noChangeAspect="1"/>
          </p:cNvPicPr>
          <p:nvPr/>
        </p:nvPicPr>
        <p:blipFill>
          <a:blip r:embed="rId11"/>
          <a:stretch>
            <a:fillRect/>
          </a:stretch>
        </p:blipFill>
        <p:spPr>
          <a:xfrm>
            <a:off x="5231186" y="4797731"/>
            <a:ext cx="1841152" cy="1365622"/>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31" name=""/>
        <p:cNvGrpSpPr/>
        <p:nvPr/>
      </p:nvGrpSpPr>
      <p:grpSpPr>
        <a:xfrm>
          <a:off x="0" y="0"/>
          <a:ext cx="0" cy="0"/>
          <a:chOff x="0" y="0"/>
          <a:chExt cx="0" cy="0"/>
        </a:xfrm>
      </p:grpSpPr>
      <p:pic>
        <p:nvPicPr>
          <p:cNvPr id="2097152"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584" name="矩形 140"/>
          <p:cNvSpPr/>
          <p:nvPr/>
        </p:nvSpPr>
        <p:spPr>
          <a:xfrm>
            <a:off x="-593725" y="742315"/>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85"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53"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586"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587"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588" name="文本框 1"/>
          <p:cNvSpPr txBox="1"/>
          <p:nvPr/>
        </p:nvSpPr>
        <p:spPr>
          <a:xfrm>
            <a:off x="190500" y="1196975"/>
            <a:ext cx="106222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深圳</a:t>
            </a:r>
            <a:r>
              <a:rPr lang="en-US" altLang="en-US" sz="3600" b="1" dirty="0">
                <a:latin typeface="微软雅黑" panose="020B0503020204020204" pitchFamily="34" charset="-122"/>
                <a:ea typeface="微软雅黑" panose="020B0503020204020204" pitchFamily="34" charset="-122"/>
                <a:sym typeface="+mn-ea"/>
              </a:rPr>
              <a:t>粉红</a:t>
            </a:r>
            <a:r>
              <a:rPr lang="en-US" altLang="en-US" sz="3600" b="1" dirty="0">
                <a:latin typeface="微软雅黑" panose="020B0503020204020204" pitchFamily="34" charset="-122"/>
                <a:ea typeface="微软雅黑" panose="020B0503020204020204" pitchFamily="34" charset="-122"/>
                <a:sym typeface="+mn-ea"/>
              </a:rPr>
              <a:t>关爱</a:t>
            </a:r>
            <a:r>
              <a:rPr lang="en-US" altLang="en-US" sz="3600" b="1" dirty="0">
                <a:latin typeface="微软雅黑" panose="020B0503020204020204" pitchFamily="34" charset="-122"/>
                <a:ea typeface="微软雅黑" panose="020B0503020204020204" pitchFamily="34" charset="-122"/>
                <a:sym typeface="+mn-ea"/>
              </a:rPr>
              <a:t>月</a:t>
            </a:r>
            <a:r>
              <a:rPr lang="en-US" altLang="en-US" sz="3600" b="1" dirty="0">
                <a:latin typeface="微软雅黑" panose="020B0503020204020204" pitchFamily="34" charset="-122"/>
                <a:ea typeface="微软雅黑" panose="020B0503020204020204" pitchFamily="34" charset="-122"/>
                <a:sym typeface="+mn-ea"/>
              </a:rPr>
              <a:t>女性</a:t>
            </a:r>
            <a:r>
              <a:rPr lang="en-US" altLang="en-US" sz="3600" b="1" dirty="0">
                <a:latin typeface="微软雅黑" panose="020B0503020204020204" pitchFamily="34" charset="-122"/>
                <a:ea typeface="微软雅黑" panose="020B0503020204020204" pitchFamily="34" charset="-122"/>
                <a:sym typeface="+mn-ea"/>
              </a:rPr>
              <a:t>防癌</a:t>
            </a:r>
            <a:r>
              <a:rPr lang="en-US" altLang="en-US" sz="3600" b="1" dirty="0">
                <a:latin typeface="微软雅黑" panose="020B0503020204020204" pitchFamily="34" charset="-122"/>
                <a:ea typeface="微软雅黑" panose="020B0503020204020204" pitchFamily="34" charset="-122"/>
                <a:sym typeface="+mn-ea"/>
              </a:rPr>
              <a:t>科普</a:t>
            </a:r>
            <a:r>
              <a:rPr lang="en-US" altLang="en-US" sz="3600" b="1" dirty="0">
                <a:latin typeface="微软雅黑" panose="020B0503020204020204" pitchFamily="34" charset="-122"/>
                <a:ea typeface="微软雅黑" panose="020B0503020204020204" pitchFamily="34" charset="-122"/>
                <a:sym typeface="+mn-ea"/>
              </a:rPr>
              <a:t>活动</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28"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589" name="文本框 7"/>
          <p:cNvSpPr txBox="1"/>
          <p:nvPr/>
        </p:nvSpPr>
        <p:spPr>
          <a:xfrm>
            <a:off x="334010" y="2708601"/>
            <a:ext cx="5902704" cy="2861310"/>
          </a:xfrm>
          <a:prstGeom prst="rect">
            <a:avLst/>
          </a:prstGeom>
          <a:noFill/>
        </p:spPr>
        <p:txBody>
          <a:bodyPr wrap="square" rtlCol="0">
            <a:spAutoFit/>
          </a:bodyPr>
          <a:p>
            <a:pPr algn="l">
              <a:lnSpc>
                <a:spcPct val="150000"/>
              </a:lnSpc>
            </a:pPr>
            <a:r>
              <a:rPr lang="en-US" altLang="en-US" sz="2000" dirty="0">
                <a:latin typeface="微软雅黑" panose="020B0503020204020204" pitchFamily="34" charset="-122"/>
                <a:ea typeface="微软雅黑" panose="020B0503020204020204" pitchFamily="34" charset="-122"/>
                <a:cs typeface="微软雅黑" panose="020B0503020204020204" pitchFamily="34" charset="-122"/>
              </a:rPr>
              <a:t>为呼吁社会各界关注女性乳房健康，重视自我保护意识，10月26-27 日，由广东省健康科普促进会妇幼健康分会、深圳市健康管理协会、深圳市科普教育基地联合会、深圳市女性创业促进会共同主办深圳市万花筒健康管理有限公司承办粉红丝带月科普活动。</a:t>
            </a:r>
            <a:endParaRPr lang="en-US"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154" name="图片 9"/>
          <p:cNvPicPr>
            <a:picLocks noChangeAspect="1"/>
          </p:cNvPicPr>
          <p:nvPr/>
        </p:nvPicPr>
        <p:blipFill>
          <a:blip r:embed="rId4"/>
          <a:stretch>
            <a:fillRect/>
          </a:stretch>
        </p:blipFill>
        <p:spPr>
          <a:xfrm>
            <a:off x="9365819" y="1519395"/>
            <a:ext cx="2231186" cy="5028884"/>
          </a:xfrm>
          <a:prstGeom prst="rect">
            <a:avLst/>
          </a:prstGeom>
        </p:spPr>
      </p:pic>
      <p:pic>
        <p:nvPicPr>
          <p:cNvPr id="2097155" name="图片 2097154"/>
          <p:cNvPicPr/>
          <p:nvPr/>
        </p:nvPicPr>
        <p:blipFill>
          <a:blip r:embed="rId5"/>
          <a:stretch>
            <a:fillRect/>
          </a:stretch>
        </p:blipFill>
        <p:spPr>
          <a:xfrm>
            <a:off x="6425112" y="4337796"/>
            <a:ext cx="2881223" cy="2249580"/>
          </a:xfrm>
          <a:prstGeom prst="rect">
            <a:avLst/>
          </a:prstGeom>
        </p:spPr>
      </p:pic>
      <p:pic>
        <p:nvPicPr>
          <p:cNvPr id="2097156" name="图片 2097155"/>
          <p:cNvPicPr/>
          <p:nvPr/>
        </p:nvPicPr>
        <p:blipFill>
          <a:blip r:embed="rId6"/>
          <a:stretch>
            <a:fillRect/>
          </a:stretch>
        </p:blipFill>
        <p:spPr>
          <a:xfrm>
            <a:off x="6440767" y="2007560"/>
            <a:ext cx="2849911" cy="2130913"/>
          </a:xfrm>
          <a:prstGeom prst="rect">
            <a:avLst/>
          </a:prstGeom>
        </p:spPr>
      </p:pic>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34" name=""/>
        <p:cNvGrpSpPr/>
        <p:nvPr/>
      </p:nvGrpSpPr>
      <p:grpSpPr>
        <a:xfrm>
          <a:off x="0" y="0"/>
          <a:ext cx="0" cy="0"/>
          <a:chOff x="0" y="0"/>
          <a:chExt cx="0" cy="0"/>
        </a:xfrm>
      </p:grpSpPr>
      <p:pic>
        <p:nvPicPr>
          <p:cNvPr id="2097157"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593"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594"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58"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595"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596"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597" name="任意多边形 16"/>
          <p:cNvSpPr/>
          <p:nvPr/>
        </p:nvSpPr>
        <p:spPr>
          <a:xfrm>
            <a:off x="5374902" y="170111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1" fmla="*/ 1054278 w 1845118"/>
              <a:gd name="connsiteY0-2" fmla="*/ 539460 h 1113172"/>
              <a:gd name="connsiteX1-3" fmla="*/ 0 w 1845118"/>
              <a:gd name="connsiteY1-4" fmla="*/ 539460 h 1113172"/>
              <a:gd name="connsiteX2-5" fmla="*/ 0 w 1845118"/>
              <a:gd name="connsiteY2-6" fmla="*/ 0 h 1113172"/>
              <a:gd name="connsiteX3-7" fmla="*/ 1845118 w 1845118"/>
              <a:gd name="connsiteY3-8" fmla="*/ 0 h 1113172"/>
              <a:gd name="connsiteX4-9" fmla="*/ 1845118 w 1845118"/>
              <a:gd name="connsiteY4-10" fmla="*/ 1113172 h 1113172"/>
              <a:gd name="connsiteX5-11" fmla="*/ 1054278 w 1845118"/>
              <a:gd name="connsiteY5-12" fmla="*/ 1113172 h 1113172"/>
              <a:gd name="connsiteX6" fmla="*/ 1145718 w 1845118"/>
              <a:gd name="connsiteY6" fmla="*/ 630900 h 1113172"/>
              <a:gd name="connsiteX0-13" fmla="*/ 1054278 w 1845118"/>
              <a:gd name="connsiteY0-14" fmla="*/ 539460 h 1113172"/>
              <a:gd name="connsiteX1-15" fmla="*/ 0 w 1845118"/>
              <a:gd name="connsiteY1-16" fmla="*/ 539460 h 1113172"/>
              <a:gd name="connsiteX2-17" fmla="*/ 0 w 1845118"/>
              <a:gd name="connsiteY2-18" fmla="*/ 0 h 1113172"/>
              <a:gd name="connsiteX3-19" fmla="*/ 1845118 w 1845118"/>
              <a:gd name="connsiteY3-20" fmla="*/ 0 h 1113172"/>
              <a:gd name="connsiteX4-21" fmla="*/ 1845118 w 1845118"/>
              <a:gd name="connsiteY4-22" fmla="*/ 1113172 h 1113172"/>
              <a:gd name="connsiteX5-23" fmla="*/ 1054278 w 1845118"/>
              <a:gd name="connsiteY5-24" fmla="*/ 1113172 h 1113172"/>
              <a:gd name="connsiteX0-25" fmla="*/ 0 w 1845118"/>
              <a:gd name="connsiteY0-26" fmla="*/ 539460 h 1113172"/>
              <a:gd name="connsiteX1-27" fmla="*/ 0 w 1845118"/>
              <a:gd name="connsiteY1-28" fmla="*/ 0 h 1113172"/>
              <a:gd name="connsiteX2-29" fmla="*/ 1845118 w 1845118"/>
              <a:gd name="connsiteY2-30" fmla="*/ 0 h 1113172"/>
              <a:gd name="connsiteX3-31" fmla="*/ 1845118 w 1845118"/>
              <a:gd name="connsiteY3-32" fmla="*/ 1113172 h 1113172"/>
              <a:gd name="connsiteX4-33" fmla="*/ 1054278 w 1845118"/>
              <a:gd name="connsiteY4-34" fmla="*/ 1113172 h 1113172"/>
              <a:gd name="connsiteX0-35" fmla="*/ 0 w 1845118"/>
              <a:gd name="connsiteY0-36" fmla="*/ 539460 h 1113172"/>
              <a:gd name="connsiteX1-37" fmla="*/ 0 w 1845118"/>
              <a:gd name="connsiteY1-38" fmla="*/ 0 h 1113172"/>
              <a:gd name="connsiteX2-39" fmla="*/ 1845118 w 1845118"/>
              <a:gd name="connsiteY2-40" fmla="*/ 0 h 1113172"/>
              <a:gd name="connsiteX3-41" fmla="*/ 1845118 w 1845118"/>
              <a:gd name="connsiteY3-42" fmla="*/ 1113172 h 1113172"/>
            </a:gdLst>
            <a:ahLst/>
            <a:cxnLst>
              <a:cxn ang="0">
                <a:pos x="connsiteX0-1" y="connsiteY0-2"/>
              </a:cxn>
              <a:cxn ang="0">
                <a:pos x="connsiteX1-3" y="connsiteY1-4"/>
              </a:cxn>
              <a:cxn ang="0">
                <a:pos x="connsiteX2-5" y="connsiteY2-6"/>
              </a:cxn>
              <a:cxn ang="0">
                <a:pos x="connsiteX3-7" y="connsiteY3-8"/>
              </a:cxn>
            </a:cxnLst>
            <a:rect l="l" t="t" r="r" b="b"/>
            <a:pathLst>
              <a:path w="1845118" h="1113172">
                <a:moveTo>
                  <a:pt x="0" y="539460"/>
                </a:moveTo>
                <a:lnTo>
                  <a:pt x="0" y="0"/>
                </a:lnTo>
                <a:lnTo>
                  <a:pt x="1845118" y="0"/>
                </a:lnTo>
                <a:lnTo>
                  <a:pt x="1845118" y="1113172"/>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48598" name="任意多边形 18"/>
          <p:cNvSpPr/>
          <p:nvPr/>
        </p:nvSpPr>
        <p:spPr>
          <a:xfrm>
            <a:off x="5014785" y="206136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1" fmla="*/ 618105 w 2362498"/>
              <a:gd name="connsiteY0-2" fmla="*/ 1612423 h 1827878"/>
              <a:gd name="connsiteX1-3" fmla="*/ 2362498 w 2362498"/>
              <a:gd name="connsiteY1-4" fmla="*/ 1612423 h 1827878"/>
              <a:gd name="connsiteX2-5" fmla="*/ 2362498 w 2362498"/>
              <a:gd name="connsiteY2-6" fmla="*/ 1827878 h 1827878"/>
              <a:gd name="connsiteX3-7" fmla="*/ 839514 w 2362498"/>
              <a:gd name="connsiteY3-8" fmla="*/ 1827878 h 1827878"/>
              <a:gd name="connsiteX4-9" fmla="*/ 433218 w 2362498"/>
              <a:gd name="connsiteY4-10" fmla="*/ 1827878 h 1827878"/>
              <a:gd name="connsiteX5-11" fmla="*/ 433218 w 2362498"/>
              <a:gd name="connsiteY5-12" fmla="*/ 1826314 h 1827878"/>
              <a:gd name="connsiteX6-13" fmla="*/ 0 w 2362498"/>
              <a:gd name="connsiteY6-14" fmla="*/ 1826314 h 1827878"/>
              <a:gd name="connsiteX7-15" fmla="*/ 0 w 2362498"/>
              <a:gd name="connsiteY7-16" fmla="*/ 0 h 1827878"/>
              <a:gd name="connsiteX8-17" fmla="*/ 618105 w 2362498"/>
              <a:gd name="connsiteY8-18" fmla="*/ 0 h 1827878"/>
              <a:gd name="connsiteX9" fmla="*/ 709545 w 2362498"/>
              <a:gd name="connsiteY9" fmla="*/ 1703863 h 1827878"/>
              <a:gd name="connsiteX0-19" fmla="*/ 618105 w 2362498"/>
              <a:gd name="connsiteY0-20" fmla="*/ 1612423 h 1827878"/>
              <a:gd name="connsiteX1-21" fmla="*/ 2362498 w 2362498"/>
              <a:gd name="connsiteY1-22" fmla="*/ 1612423 h 1827878"/>
              <a:gd name="connsiteX2-23" fmla="*/ 2362498 w 2362498"/>
              <a:gd name="connsiteY2-24" fmla="*/ 1827878 h 1827878"/>
              <a:gd name="connsiteX3-25" fmla="*/ 839514 w 2362498"/>
              <a:gd name="connsiteY3-26" fmla="*/ 1827878 h 1827878"/>
              <a:gd name="connsiteX4-27" fmla="*/ 433218 w 2362498"/>
              <a:gd name="connsiteY4-28" fmla="*/ 1827878 h 1827878"/>
              <a:gd name="connsiteX5-29" fmla="*/ 433218 w 2362498"/>
              <a:gd name="connsiteY5-30" fmla="*/ 1826314 h 1827878"/>
              <a:gd name="connsiteX6-31" fmla="*/ 0 w 2362498"/>
              <a:gd name="connsiteY6-32" fmla="*/ 1826314 h 1827878"/>
              <a:gd name="connsiteX7-33" fmla="*/ 0 w 2362498"/>
              <a:gd name="connsiteY7-34" fmla="*/ 0 h 1827878"/>
              <a:gd name="connsiteX8-35" fmla="*/ 618105 w 2362498"/>
              <a:gd name="connsiteY8-36" fmla="*/ 0 h 1827878"/>
              <a:gd name="connsiteX0-37" fmla="*/ 2362498 w 2362498"/>
              <a:gd name="connsiteY0-38" fmla="*/ 1612423 h 1827878"/>
              <a:gd name="connsiteX1-39" fmla="*/ 2362498 w 2362498"/>
              <a:gd name="connsiteY1-40" fmla="*/ 1827878 h 1827878"/>
              <a:gd name="connsiteX2-41" fmla="*/ 839514 w 2362498"/>
              <a:gd name="connsiteY2-42" fmla="*/ 1827878 h 1827878"/>
              <a:gd name="connsiteX3-43" fmla="*/ 433218 w 2362498"/>
              <a:gd name="connsiteY3-44" fmla="*/ 1827878 h 1827878"/>
              <a:gd name="connsiteX4-45" fmla="*/ 433218 w 2362498"/>
              <a:gd name="connsiteY4-46" fmla="*/ 1826314 h 1827878"/>
              <a:gd name="connsiteX5-47" fmla="*/ 0 w 2362498"/>
              <a:gd name="connsiteY5-48" fmla="*/ 1826314 h 1827878"/>
              <a:gd name="connsiteX6-49" fmla="*/ 0 w 2362498"/>
              <a:gd name="connsiteY6-50" fmla="*/ 0 h 1827878"/>
              <a:gd name="connsiteX7-51" fmla="*/ 618105 w 2362498"/>
              <a:gd name="connsiteY7-52" fmla="*/ 0 h 18278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48599" name="矩形 6"/>
          <p:cNvSpPr/>
          <p:nvPr/>
        </p:nvSpPr>
        <p:spPr>
          <a:xfrm>
            <a:off x="5014785" y="3501081"/>
            <a:ext cx="2498670" cy="387863"/>
          </a:xfrm>
          <a:prstGeom prst="rect">
            <a:avLst/>
          </a:prstGeom>
          <a:solidFill>
            <a:schemeClr val="accent5">
              <a:lumMod val="40000"/>
              <a:lumOff val="60000"/>
            </a:schemeClr>
          </a:solidFill>
          <a:ln>
            <a:solidFill>
              <a:srgbClr val="3DA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0" name="TextBox 59"/>
          <p:cNvSpPr txBox="1">
            <a:spLocks noChangeArrowheads="1"/>
          </p:cNvSpPr>
          <p:nvPr/>
        </p:nvSpPr>
        <p:spPr bwMode="auto">
          <a:xfrm flipH="1">
            <a:off x="5372357" y="1088167"/>
            <a:ext cx="1782258" cy="3520439"/>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r>
              <a:rPr lang="en-US" altLang="zh-CN" sz="11500" kern="0" dirty="0">
                <a:solidFill>
                  <a:srgbClr val="3DA5C1"/>
                </a:solidFill>
                <a:latin typeface="Impact" panose="020B0806030902050204" pitchFamily="34" charset="0"/>
                <a:ea typeface="微软雅黑" panose="020B0503020204020204" pitchFamily="34" charset="-122"/>
              </a:rPr>
              <a:t>02</a:t>
            </a:r>
            <a:endParaRPr lang="en-US" altLang="zh-CN" sz="11500" kern="0" dirty="0">
              <a:solidFill>
                <a:srgbClr val="3DA5C1"/>
              </a:solidFill>
              <a:latin typeface="Impact" panose="020B0806030902050204" pitchFamily="34" charset="0"/>
              <a:ea typeface="微软雅黑" panose="020B0503020204020204" pitchFamily="34" charset="-122"/>
            </a:endParaRPr>
          </a:p>
        </p:txBody>
      </p:sp>
      <p:sp>
        <p:nvSpPr>
          <p:cNvPr id="1048601" name="文本框 2"/>
          <p:cNvSpPr txBox="1"/>
          <p:nvPr/>
        </p:nvSpPr>
        <p:spPr>
          <a:xfrm>
            <a:off x="2949140" y="4019559"/>
            <a:ext cx="6431281" cy="1539240"/>
          </a:xfrm>
          <a:prstGeom prst="rect">
            <a:avLst/>
          </a:prstGeom>
          <a:noFill/>
        </p:spPr>
        <p:txBody>
          <a:bodyPr vert="horz" wrap="none" rtlCol="0" anchor="ctr">
            <a:spAutoFit/>
          </a:bodyPr>
          <a:p>
            <a:pPr algn="ctr"/>
            <a:r>
              <a:rPr lang="en-US" altLang="zh-CN" sz="4800" b="1" dirty="0">
                <a:latin typeface="微软雅黑" panose="020B0503020204020204" pitchFamily="34" charset="-122"/>
                <a:ea typeface="微软雅黑" panose="020B0503020204020204" pitchFamily="34" charset="-122"/>
              </a:rPr>
              <a:t>2024</a:t>
            </a:r>
            <a:r>
              <a:rPr lang="zh-CN" altLang="en-US" sz="4800" b="1" dirty="0">
                <a:latin typeface="微软雅黑" panose="020B0503020204020204" pitchFamily="34" charset="-122"/>
                <a:ea typeface="微软雅黑" panose="020B0503020204020204" pitchFamily="34" charset="-122"/>
              </a:rPr>
              <a:t>组织建设发展情况</a:t>
            </a:r>
            <a:endParaRPr lang="zh-CN" altLang="en-US" sz="4800" b="1" dirty="0">
              <a:latin typeface="微软雅黑" panose="020B0503020204020204" pitchFamily="34" charset="-122"/>
              <a:ea typeface="微软雅黑" panose="020B0503020204020204" pitchFamily="34" charset="-122"/>
            </a:endParaRPr>
          </a:p>
          <a:p>
            <a:pPr algn="ctr"/>
            <a:endParaRPr lang="zh-CN" altLang="en-US" sz="4800" b="1" dirty="0">
              <a:solidFill>
                <a:schemeClr val="tx1">
                  <a:lumMod val="75000"/>
                  <a:lumOff val="25000"/>
                </a:schemeClr>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048597"/>
                                        </p:tgtEl>
                                        <p:attrNameLst>
                                          <p:attrName>style.visibility</p:attrName>
                                        </p:attrNameLst>
                                      </p:cBhvr>
                                      <p:to>
                                        <p:strVal val="visible"/>
                                      </p:to>
                                    </p:set>
                                    <p:anim calcmode="lin" valueType="num">
                                      <p:cBhvr>
                                        <p:cTn id="7" dur="350" fill="hold"/>
                                        <p:tgtEl>
                                          <p:spTgt spid="1048597"/>
                                        </p:tgtEl>
                                        <p:attrNameLst>
                                          <p:attrName>ppt_w</p:attrName>
                                        </p:attrNameLst>
                                      </p:cBhvr>
                                      <p:tavLst>
                                        <p:tav tm="0">
                                          <p:val>
                                            <p:strVal val="4*#ppt_w"/>
                                          </p:val>
                                        </p:tav>
                                        <p:tav tm="100000">
                                          <p:val>
                                            <p:strVal val="#ppt_w"/>
                                          </p:val>
                                        </p:tav>
                                      </p:tavLst>
                                    </p:anim>
                                    <p:anim calcmode="lin" valueType="num">
                                      <p:cBhvr>
                                        <p:cTn id="8" dur="350" fill="hold"/>
                                        <p:tgtEl>
                                          <p:spTgt spid="1048597"/>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1048598"/>
                                        </p:tgtEl>
                                        <p:attrNameLst>
                                          <p:attrName>style.visibility</p:attrName>
                                        </p:attrNameLst>
                                      </p:cBhvr>
                                      <p:to>
                                        <p:strVal val="visible"/>
                                      </p:to>
                                    </p:set>
                                    <p:anim calcmode="lin" valueType="num">
                                      <p:cBhvr>
                                        <p:cTn id="11" dur="350" fill="hold"/>
                                        <p:tgtEl>
                                          <p:spTgt spid="1048598"/>
                                        </p:tgtEl>
                                        <p:attrNameLst>
                                          <p:attrName>ppt_w</p:attrName>
                                        </p:attrNameLst>
                                      </p:cBhvr>
                                      <p:tavLst>
                                        <p:tav tm="0">
                                          <p:val>
                                            <p:strVal val="4*#ppt_w"/>
                                          </p:val>
                                        </p:tav>
                                        <p:tav tm="100000">
                                          <p:val>
                                            <p:strVal val="#ppt_w"/>
                                          </p:val>
                                        </p:tav>
                                      </p:tavLst>
                                    </p:anim>
                                    <p:anim calcmode="lin" valueType="num">
                                      <p:cBhvr>
                                        <p:cTn id="12" dur="350" fill="hold"/>
                                        <p:tgtEl>
                                          <p:spTgt spid="1048598"/>
                                        </p:tgtEl>
                                        <p:attrNameLst>
                                          <p:attrName>ppt_h</p:attrName>
                                        </p:attrNameLst>
                                      </p:cBhvr>
                                      <p:tavLst>
                                        <p:tav tm="0">
                                          <p:val>
                                            <p:strVal val="4*#ppt_h"/>
                                          </p:val>
                                        </p:tav>
                                        <p:tav tm="100000">
                                          <p:val>
                                            <p:strVal val="#ppt_h"/>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048601"/>
                                        </p:tgtEl>
                                        <p:attrNameLst>
                                          <p:attrName>style.visibility</p:attrName>
                                        </p:attrNameLst>
                                      </p:cBhvr>
                                      <p:to>
                                        <p:strVal val="visible"/>
                                      </p:to>
                                    </p:set>
                                    <p:animEffect transition="in" filter="barn(outVertical)">
                                      <p:cBhvr>
                                        <p:cTn id="16" dur="500"/>
                                        <p:tgtEl>
                                          <p:spTgt spid="1048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3" grpId="0" bldLvl="0" animBg="1"/>
      <p:bldP spid="1048594" grpId="0" animBg="1"/>
      <p:bldP spid="1048596" grpId="0"/>
      <p:bldP spid="1048597" grpId="0" bldLvl="0" animBg="1"/>
      <p:bldP spid="1048598" grpId="0" bldLvl="0" animBg="1"/>
      <p:bldP spid="104860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40" name=""/>
        <p:cNvGrpSpPr/>
        <p:nvPr/>
      </p:nvGrpSpPr>
      <p:grpSpPr>
        <a:xfrm>
          <a:off x="0" y="0"/>
          <a:ext cx="0" cy="0"/>
          <a:chOff x="0" y="0"/>
          <a:chExt cx="0" cy="0"/>
        </a:xfrm>
      </p:grpSpPr>
      <p:pic>
        <p:nvPicPr>
          <p:cNvPr id="2097169" name="Picture 2" descr="C:\Users\Administrator\Desktop\QQ截图20160516104337.png"/>
          <p:cNvPicPr>
            <a:picLocks noChangeAspect="1" noChangeArrowheads="1"/>
          </p:cNvPicPr>
          <p:nvPr/>
        </p:nvPicPr>
        <p:blipFill>
          <a:blip r:embed="rId2"/>
          <a:srcRect/>
          <a:stretch>
            <a:fillRect/>
          </a:stretch>
        </p:blipFill>
        <p:spPr bwMode="auto">
          <a:xfrm>
            <a:off x="-1" y="0"/>
            <a:ext cx="12190413" cy="6858000"/>
          </a:xfrm>
          <a:prstGeom prst="rect">
            <a:avLst/>
          </a:prstGeom>
          <a:noFill/>
        </p:spPr>
      </p:pic>
      <p:sp>
        <p:nvSpPr>
          <p:cNvPr id="1048615"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16"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70" name="图片 3" descr="图标反白"/>
          <p:cNvPicPr>
            <a:picLocks noChangeAspect="1"/>
          </p:cNvPicPr>
          <p:nvPr/>
        </p:nvPicPr>
        <p:blipFill>
          <a:blip r:embed="rId3"/>
          <a:stretch>
            <a:fillRect/>
          </a:stretch>
        </p:blipFill>
        <p:spPr>
          <a:xfrm>
            <a:off x="334010" y="215265"/>
            <a:ext cx="669925" cy="669290"/>
          </a:xfrm>
          <a:prstGeom prst="rect">
            <a:avLst/>
          </a:prstGeom>
        </p:spPr>
      </p:pic>
      <p:sp>
        <p:nvSpPr>
          <p:cNvPr id="1048617"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18" name="TextBox 59"/>
          <p:cNvSpPr>
            <a:spLocks noChangeArrowheads="1"/>
          </p:cNvSpPr>
          <p:nvPr>
            <p:custDataLst>
              <p:tags r:id="rId4"/>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19" name="文本框 1"/>
          <p:cNvSpPr txBox="1"/>
          <p:nvPr/>
        </p:nvSpPr>
        <p:spPr>
          <a:xfrm>
            <a:off x="190500" y="1196975"/>
            <a:ext cx="6057900" cy="645160"/>
          </a:xfrm>
          <a:prstGeom prst="rect">
            <a:avLst/>
          </a:prstGeom>
          <a:noFill/>
        </p:spPr>
        <p:txBody>
          <a:bodyPr wrap="none" rtlCol="0">
            <a:spAutoFit/>
          </a:bodyPr>
          <a:p>
            <a:pPr algn="l"/>
            <a:r>
              <a:rPr lang="zh-CN" altLang="en-US" sz="3600" b="1" dirty="0">
                <a:latin typeface="微软雅黑" panose="020B0503020204020204" pitchFamily="34" charset="-122"/>
                <a:ea typeface="微软雅黑" panose="020B0503020204020204" pitchFamily="34" charset="-122"/>
                <a:sym typeface="+mn-ea"/>
              </a:rPr>
              <a:t>会员覆盖市、县（共</a:t>
            </a:r>
            <a:r>
              <a:rPr lang="en-US" altLang="zh-CN" sz="3600" b="1" dirty="0">
                <a:latin typeface="微软雅黑" panose="020B0503020204020204" pitchFamily="34" charset="-122"/>
                <a:ea typeface="微软雅黑" panose="020B0503020204020204" pitchFamily="34" charset="-122"/>
                <a:sym typeface="+mn-ea"/>
              </a:rPr>
              <a:t>276</a:t>
            </a:r>
            <a:r>
              <a:rPr lang="zh-CN" altLang="en-US" sz="3600" b="1" dirty="0">
                <a:latin typeface="微软雅黑" panose="020B0503020204020204" pitchFamily="34" charset="-122"/>
                <a:ea typeface="微软雅黑" panose="020B0503020204020204" pitchFamily="34" charset="-122"/>
                <a:sym typeface="+mn-ea"/>
              </a:rPr>
              <a:t>名）</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30" name="直接连接符 2"/>
          <p:cNvCxnSpPr/>
          <p:nvPr/>
        </p:nvCxnSpPr>
        <p:spPr>
          <a:xfrm>
            <a:off x="262255" y="1842135"/>
            <a:ext cx="568833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graphicFrame>
        <p:nvGraphicFramePr>
          <p:cNvPr id="4194304" name="图表 6"/>
          <p:cNvGraphicFramePr/>
          <p:nvPr/>
        </p:nvGraphicFramePr>
        <p:xfrm>
          <a:off x="334010" y="1974431"/>
          <a:ext cx="10466214" cy="4359478"/>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46" name=""/>
        <p:cNvGrpSpPr/>
        <p:nvPr/>
      </p:nvGrpSpPr>
      <p:grpSpPr>
        <a:xfrm>
          <a:off x="0" y="0"/>
          <a:ext cx="0" cy="0"/>
          <a:chOff x="0" y="0"/>
          <a:chExt cx="0" cy="0"/>
        </a:xfrm>
      </p:grpSpPr>
      <p:pic>
        <p:nvPicPr>
          <p:cNvPr id="2097175"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632"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3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76"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634"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35"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36" name="文本框 1"/>
          <p:cNvSpPr txBox="1"/>
          <p:nvPr/>
        </p:nvSpPr>
        <p:spPr>
          <a:xfrm>
            <a:off x="190500" y="1196975"/>
            <a:ext cx="30784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2025</a:t>
            </a:r>
            <a:r>
              <a:rPr lang="zh-CN" altLang="en-US" sz="3600" b="1" dirty="0">
                <a:latin typeface="微软雅黑" panose="020B0503020204020204" pitchFamily="34" charset="-122"/>
                <a:ea typeface="微软雅黑" panose="020B0503020204020204" pitchFamily="34" charset="-122"/>
                <a:sym typeface="+mn-ea"/>
              </a:rPr>
              <a:t>工作计划</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32" name="直接连接符 2"/>
          <p:cNvCxnSpPr/>
          <p:nvPr/>
        </p:nvCxnSpPr>
        <p:spPr>
          <a:xfrm>
            <a:off x="262255" y="1842135"/>
            <a:ext cx="388874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637" name="文本框 6"/>
          <p:cNvSpPr txBox="1"/>
          <p:nvPr/>
        </p:nvSpPr>
        <p:spPr>
          <a:xfrm>
            <a:off x="245956" y="2060848"/>
            <a:ext cx="11508105" cy="5077460"/>
          </a:xfrm>
          <a:prstGeom prst="rect">
            <a:avLst/>
          </a:prstGeom>
          <a:noFill/>
        </p:spPr>
        <p:txBody>
          <a:bodyPr wrap="square" rtlCol="0">
            <a:spAutoFit/>
          </a:bodyPr>
          <a:p>
            <a:pPr marL="342900" indent="-342900" algn="l">
              <a:lnSpc>
                <a:spcPct val="150000"/>
              </a:lnSpc>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带动协会成员做线上直播、拍摄短视频、撰写科普短文、报社投稿、沙龙等形式进行科普活动；</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创新制作健康教育作品技能。</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285750" indent="-285750" algn="l">
              <a:lnSpc>
                <a:spcPct val="200000"/>
              </a:lnSpc>
              <a:buFont typeface="Wingdings" panose="05000000000000000000" charset="0"/>
              <a:buChar char=""/>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参与总会科普月义诊活动；</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200000"/>
              </a:lnSpc>
              <a:buFont typeface="Wingdings" panose="05000000000000000000" charset="0"/>
              <a:buChar char=""/>
            </a:pP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下基层帮扶、义诊、培训等；</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200000"/>
              </a:lnSpc>
              <a:buFont typeface="Wingdings" panose="05000000000000000000" charset="0"/>
              <a:buChar char=""/>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申报科普类课题</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charset="0"/>
              <a:buNone/>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indent="0" algn="l">
              <a:lnSpc>
                <a:spcPct val="150000"/>
              </a:lnSpc>
              <a:buFont typeface="Wingdings" panose="05000000000000000000" charset="0"/>
              <a:buNone/>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buFont typeface="Wingdings" panose="05000000000000000000" charset="0"/>
              <a:buChar char=""/>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76" name=""/>
        <p:cNvGrpSpPr/>
        <p:nvPr/>
      </p:nvGrpSpPr>
      <p:grpSpPr>
        <a:xfrm>
          <a:off x="0" y="0"/>
          <a:ext cx="0" cy="0"/>
          <a:chOff x="0" y="0"/>
          <a:chExt cx="0" cy="0"/>
        </a:xfrm>
      </p:grpSpPr>
      <p:pic>
        <p:nvPicPr>
          <p:cNvPr id="2097207"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723"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24"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208"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725"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726" name="TextBox 29"/>
          <p:cNvSpPr txBox="1"/>
          <p:nvPr/>
        </p:nvSpPr>
        <p:spPr>
          <a:xfrm>
            <a:off x="-385445" y="2420620"/>
            <a:ext cx="12231370" cy="1476375"/>
          </a:xfrm>
          <a:prstGeom prst="rect">
            <a:avLst/>
          </a:prstGeom>
          <a:noFill/>
        </p:spPr>
        <p:txBody>
          <a:bodyPr wrap="square" rtlCol="0">
            <a:spAutoFit/>
            <a:scene3d>
              <a:camera prst="orthographicFront"/>
              <a:lightRig rig="threePt" dir="t"/>
            </a:scene3d>
          </a:bodyPr>
          <a:p>
            <a:pPr algn="ctr">
              <a:lnSpc>
                <a:spcPct val="150000"/>
              </a:lnSpc>
            </a:pPr>
            <a:r>
              <a:rPr lang="en-US" altLang="zh-CN" sz="6000" b="1" spc="300" dirty="0">
                <a:gradFill>
                  <a:gsLst>
                    <a:gs pos="0">
                      <a:srgbClr val="326698"/>
                    </a:gs>
                    <a:gs pos="100000">
                      <a:srgbClr val="66CDCC"/>
                    </a:gs>
                  </a:gsLst>
                  <a:lin ang="7200000" scaled="0"/>
                </a:gradFill>
                <a:latin typeface="AvantGarde Md BT" pitchFamily="34" charset="0"/>
                <a:ea typeface="微软雅黑" panose="020B0503020204020204" pitchFamily="34" charset="-122"/>
              </a:rPr>
              <a:t> </a:t>
            </a:r>
            <a:r>
              <a:rPr lang="zh-CN" altLang="en-US" sz="6000" b="1" spc="300" dirty="0">
                <a:solidFill>
                  <a:srgbClr val="3DA5C1"/>
                </a:solidFill>
                <a:effectLst>
                  <a:outerShdw blurRad="38100" dist="25400" dir="5400000" algn="ctr" rotWithShape="0">
                    <a:srgbClr val="6E747A">
                      <a:alpha val="43000"/>
                      <a:alpha val="43000"/>
                    </a:srgbClr>
                  </a:outerShdw>
                </a:effectLst>
                <a:latin typeface="AvantGarde Md BT" pitchFamily="34" charset="0"/>
                <a:ea typeface="微软雅黑" panose="020B0503020204020204" pitchFamily="34" charset="-122"/>
              </a:rPr>
              <a:t>谢</a:t>
            </a:r>
            <a:r>
              <a:rPr lang="en-US" altLang="zh-CN" sz="6000" b="1" spc="300" dirty="0">
                <a:solidFill>
                  <a:srgbClr val="3DA5C1"/>
                </a:solidFill>
                <a:effectLst>
                  <a:outerShdw blurRad="38100" dist="25400" dir="5400000" algn="ctr" rotWithShape="0">
                    <a:srgbClr val="6E747A">
                      <a:alpha val="43000"/>
                      <a:alpha val="43000"/>
                    </a:srgbClr>
                  </a:outerShdw>
                </a:effectLst>
                <a:latin typeface="AvantGarde Md BT" pitchFamily="34" charset="0"/>
                <a:ea typeface="微软雅黑" panose="020B0503020204020204" pitchFamily="34" charset="-122"/>
              </a:rPr>
              <a:t>  </a:t>
            </a:r>
            <a:r>
              <a:rPr lang="zh-CN" altLang="en-US" sz="6000" b="1" spc="300" dirty="0">
                <a:solidFill>
                  <a:srgbClr val="3DA5C1"/>
                </a:solidFill>
                <a:effectLst>
                  <a:outerShdw blurRad="38100" dist="25400" dir="5400000" algn="ctr" rotWithShape="0">
                    <a:srgbClr val="6E747A">
                      <a:alpha val="43000"/>
                      <a:alpha val="43000"/>
                    </a:srgbClr>
                  </a:outerShdw>
                </a:effectLst>
                <a:latin typeface="AvantGarde Md BT" pitchFamily="34" charset="0"/>
                <a:ea typeface="微软雅黑" panose="020B0503020204020204" pitchFamily="34" charset="-122"/>
              </a:rPr>
              <a:t>谢</a:t>
            </a:r>
            <a:endParaRPr lang="zh-CN" altLang="en-US" sz="6000" b="1" spc="300" dirty="0">
              <a:solidFill>
                <a:srgbClr val="3DA5C1"/>
              </a:solidFill>
              <a:effectLst>
                <a:outerShdw blurRad="38100" dist="25400" dir="5400000" algn="ctr" rotWithShape="0">
                  <a:srgbClr val="6E747A">
                    <a:alpha val="43000"/>
                    <a:alpha val="43000"/>
                  </a:srgbClr>
                </a:outerShdw>
              </a:effectLst>
              <a:latin typeface="AvantGarde Md BT" pitchFamily="34" charset="0"/>
              <a:ea typeface="微软雅黑" panose="020B0503020204020204" pitchFamily="34" charset="-122"/>
            </a:endParaRPr>
          </a:p>
        </p:txBody>
      </p:sp>
      <p:sp>
        <p:nvSpPr>
          <p:cNvPr id="1048727"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55" name=""/>
        <p:cNvGrpSpPr/>
        <p:nvPr/>
      </p:nvGrpSpPr>
      <p:grpSpPr>
        <a:xfrm>
          <a:off x="0" y="0"/>
          <a:ext cx="0" cy="0"/>
          <a:chOff x="0" y="0"/>
          <a:chExt cx="0" cy="0"/>
        </a:xfrm>
      </p:grpSpPr>
      <p:sp>
        <p:nvSpPr>
          <p:cNvPr id="1048657"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58"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84" name="图片 3" descr="图标反白"/>
          <p:cNvPicPr>
            <a:picLocks noChangeAspect="1"/>
          </p:cNvPicPr>
          <p:nvPr/>
        </p:nvPicPr>
        <p:blipFill>
          <a:blip r:embed="rId1"/>
          <a:stretch>
            <a:fillRect/>
          </a:stretch>
        </p:blipFill>
        <p:spPr>
          <a:xfrm>
            <a:off x="334010" y="215265"/>
            <a:ext cx="669925" cy="669290"/>
          </a:xfrm>
          <a:prstGeom prst="rect">
            <a:avLst/>
          </a:prstGeom>
        </p:spPr>
      </p:pic>
      <p:sp>
        <p:nvSpPr>
          <p:cNvPr id="1048659"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60" name="TextBox 59"/>
          <p:cNvSpPr>
            <a:spLocks noChangeArrowheads="1"/>
          </p:cNvSpPr>
          <p:nvPr>
            <p:custDataLst>
              <p:tags r:id="rId2"/>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61" name="任意多边形 34"/>
          <p:cNvSpPr/>
          <p:nvPr/>
        </p:nvSpPr>
        <p:spPr>
          <a:xfrm>
            <a:off x="824865" y="1988820"/>
            <a:ext cx="2169160" cy="882015"/>
          </a:xfrm>
          <a:custGeom>
            <a:avLst/>
            <a:gdLst>
              <a:gd name="connsiteX0" fmla="*/ 0 w 2463662"/>
              <a:gd name="connsiteY0" fmla="*/ 0 h 1478645"/>
              <a:gd name="connsiteX1" fmla="*/ 877819 w 2463662"/>
              <a:gd name="connsiteY1" fmla="*/ 0 h 1478645"/>
              <a:gd name="connsiteX2" fmla="*/ 877819 w 2463662"/>
              <a:gd name="connsiteY2" fmla="*/ 1105159 h 1478645"/>
              <a:gd name="connsiteX3" fmla="*/ 2463662 w 2463662"/>
              <a:gd name="connsiteY3" fmla="*/ 1105159 h 1478645"/>
              <a:gd name="connsiteX4" fmla="*/ 2463662 w 2463662"/>
              <a:gd name="connsiteY4" fmla="*/ 1478645 h 1478645"/>
              <a:gd name="connsiteX5" fmla="*/ 0 w 2463662"/>
              <a:gd name="connsiteY5" fmla="*/ 1478645 h 1478645"/>
              <a:gd name="connsiteX6" fmla="*/ 0 w 2463662"/>
              <a:gd name="connsiteY6" fmla="*/ 0 h 1478645"/>
              <a:gd name="connsiteX0-1" fmla="*/ 877819 w 2463662"/>
              <a:gd name="connsiteY0-2" fmla="*/ 1105159 h 1478645"/>
              <a:gd name="connsiteX1-3" fmla="*/ 2463662 w 2463662"/>
              <a:gd name="connsiteY1-4" fmla="*/ 1105159 h 1478645"/>
              <a:gd name="connsiteX2-5" fmla="*/ 2463662 w 2463662"/>
              <a:gd name="connsiteY2-6" fmla="*/ 1478645 h 1478645"/>
              <a:gd name="connsiteX3-7" fmla="*/ 0 w 2463662"/>
              <a:gd name="connsiteY3-8" fmla="*/ 1478645 h 1478645"/>
              <a:gd name="connsiteX4-9" fmla="*/ 0 w 2463662"/>
              <a:gd name="connsiteY4-10" fmla="*/ 0 h 1478645"/>
              <a:gd name="connsiteX5-11" fmla="*/ 877819 w 2463662"/>
              <a:gd name="connsiteY5-12" fmla="*/ 0 h 1478645"/>
              <a:gd name="connsiteX6-13" fmla="*/ 969259 w 2463662"/>
              <a:gd name="connsiteY6-14" fmla="*/ 1196599 h 1478645"/>
              <a:gd name="connsiteX0-15" fmla="*/ 877819 w 2463662"/>
              <a:gd name="connsiteY0-16" fmla="*/ 1105159 h 1478645"/>
              <a:gd name="connsiteX1-17" fmla="*/ 2463662 w 2463662"/>
              <a:gd name="connsiteY1-18" fmla="*/ 1105159 h 1478645"/>
              <a:gd name="connsiteX2-19" fmla="*/ 2463662 w 2463662"/>
              <a:gd name="connsiteY2-20" fmla="*/ 1478645 h 1478645"/>
              <a:gd name="connsiteX3-21" fmla="*/ 0 w 2463662"/>
              <a:gd name="connsiteY3-22" fmla="*/ 1478645 h 1478645"/>
              <a:gd name="connsiteX4-23" fmla="*/ 0 w 2463662"/>
              <a:gd name="connsiteY4-24" fmla="*/ 0 h 1478645"/>
              <a:gd name="connsiteX5-25" fmla="*/ 877819 w 2463662"/>
              <a:gd name="connsiteY5-26" fmla="*/ 0 h 1478645"/>
              <a:gd name="connsiteX0-27" fmla="*/ 2463662 w 2463662"/>
              <a:gd name="connsiteY0-28" fmla="*/ 1105159 h 1478645"/>
              <a:gd name="connsiteX1-29" fmla="*/ 2463662 w 2463662"/>
              <a:gd name="connsiteY1-30" fmla="*/ 1478645 h 1478645"/>
              <a:gd name="connsiteX2-31" fmla="*/ 0 w 2463662"/>
              <a:gd name="connsiteY2-32" fmla="*/ 1478645 h 1478645"/>
              <a:gd name="connsiteX3-33" fmla="*/ 0 w 2463662"/>
              <a:gd name="connsiteY3-34" fmla="*/ 0 h 1478645"/>
              <a:gd name="connsiteX4-35" fmla="*/ 877819 w 2463662"/>
              <a:gd name="connsiteY4-36" fmla="*/ 0 h 147864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463662" h="1478645">
                <a:moveTo>
                  <a:pt x="2463662" y="1105159"/>
                </a:moveTo>
                <a:lnTo>
                  <a:pt x="2463662" y="1478645"/>
                </a:lnTo>
                <a:lnTo>
                  <a:pt x="0" y="1478645"/>
                </a:lnTo>
                <a:lnTo>
                  <a:pt x="0" y="0"/>
                </a:lnTo>
                <a:lnTo>
                  <a:pt x="877819"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48662" name="任意多边形 26"/>
          <p:cNvSpPr/>
          <p:nvPr/>
        </p:nvSpPr>
        <p:spPr>
          <a:xfrm>
            <a:off x="1918335" y="1484630"/>
            <a:ext cx="1109980" cy="520065"/>
          </a:xfrm>
          <a:custGeom>
            <a:avLst/>
            <a:gdLst>
              <a:gd name="connsiteX0" fmla="*/ 0 w 1682088"/>
              <a:gd name="connsiteY0" fmla="*/ 0 h 519125"/>
              <a:gd name="connsiteX1" fmla="*/ 1682088 w 1682088"/>
              <a:gd name="connsiteY1" fmla="*/ 0 h 519125"/>
              <a:gd name="connsiteX2" fmla="*/ 1682088 w 1682088"/>
              <a:gd name="connsiteY2" fmla="*/ 519125 h 519125"/>
              <a:gd name="connsiteX3" fmla="*/ 0 w 1682088"/>
              <a:gd name="connsiteY3" fmla="*/ 519125 h 519125"/>
              <a:gd name="connsiteX4" fmla="*/ 0 w 1682088"/>
              <a:gd name="connsiteY4" fmla="*/ 0 h 519125"/>
              <a:gd name="connsiteX0-1" fmla="*/ 0 w 1682088"/>
              <a:gd name="connsiteY0-2" fmla="*/ 519125 h 610565"/>
              <a:gd name="connsiteX1-3" fmla="*/ 0 w 1682088"/>
              <a:gd name="connsiteY1-4" fmla="*/ 0 h 610565"/>
              <a:gd name="connsiteX2-5" fmla="*/ 1682088 w 1682088"/>
              <a:gd name="connsiteY2-6" fmla="*/ 0 h 610565"/>
              <a:gd name="connsiteX3-7" fmla="*/ 1682088 w 1682088"/>
              <a:gd name="connsiteY3-8" fmla="*/ 519125 h 610565"/>
              <a:gd name="connsiteX4-9" fmla="*/ 91440 w 1682088"/>
              <a:gd name="connsiteY4-10" fmla="*/ 610565 h 610565"/>
              <a:gd name="connsiteX0-11" fmla="*/ 0 w 1682088"/>
              <a:gd name="connsiteY0-12" fmla="*/ 519125 h 519125"/>
              <a:gd name="connsiteX1-13" fmla="*/ 0 w 1682088"/>
              <a:gd name="connsiteY1-14" fmla="*/ 0 h 519125"/>
              <a:gd name="connsiteX2-15" fmla="*/ 1682088 w 1682088"/>
              <a:gd name="connsiteY2-16" fmla="*/ 0 h 519125"/>
              <a:gd name="connsiteX3-17" fmla="*/ 1682088 w 1682088"/>
              <a:gd name="connsiteY3-18" fmla="*/ 519125 h 519125"/>
            </a:gdLst>
            <a:ahLst/>
            <a:cxnLst>
              <a:cxn ang="0">
                <a:pos x="connsiteX0-1" y="connsiteY0-2"/>
              </a:cxn>
              <a:cxn ang="0">
                <a:pos x="connsiteX1-3" y="connsiteY1-4"/>
              </a:cxn>
              <a:cxn ang="0">
                <a:pos x="connsiteX2-5" y="connsiteY2-6"/>
              </a:cxn>
              <a:cxn ang="0">
                <a:pos x="connsiteX3-7" y="connsiteY3-8"/>
              </a:cxn>
            </a:cxnLst>
            <a:rect l="l" t="t" r="r" b="b"/>
            <a:pathLst>
              <a:path w="1682088" h="519125">
                <a:moveTo>
                  <a:pt x="0" y="519125"/>
                </a:moveTo>
                <a:lnTo>
                  <a:pt x="0" y="0"/>
                </a:lnTo>
                <a:lnTo>
                  <a:pt x="1682088" y="0"/>
                </a:lnTo>
                <a:lnTo>
                  <a:pt x="1682088" y="519125"/>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48663" name="TextBox 59"/>
          <p:cNvSpPr txBox="1">
            <a:spLocks noChangeArrowheads="1"/>
          </p:cNvSpPr>
          <p:nvPr/>
        </p:nvSpPr>
        <p:spPr bwMode="auto">
          <a:xfrm flipH="1">
            <a:off x="406400" y="1844675"/>
            <a:ext cx="2733040" cy="1076325"/>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r" defTabSz="685800"/>
            <a:r>
              <a:rPr lang="zh-CN" altLang="en-US" sz="3200" b="1" kern="0" dirty="0">
                <a:solidFill>
                  <a:srgbClr val="3DA5C1"/>
                </a:solidFill>
                <a:latin typeface="微软雅黑" panose="020B0503020204020204" pitchFamily="34" charset="-122"/>
                <a:ea typeface="微软雅黑" panose="020B0503020204020204" pitchFamily="34" charset="-122"/>
              </a:rPr>
              <a:t>目录</a:t>
            </a:r>
            <a:endParaRPr lang="en-US" altLang="zh-CN" sz="3200" b="1" kern="0" dirty="0">
              <a:solidFill>
                <a:srgbClr val="3DA5C1"/>
              </a:solidFill>
              <a:latin typeface="微软雅黑" panose="020B0503020204020204" pitchFamily="34" charset="-122"/>
              <a:ea typeface="微软雅黑" panose="020B0503020204020204" pitchFamily="34" charset="-122"/>
            </a:endParaRPr>
          </a:p>
          <a:p>
            <a:pPr algn="r" defTabSz="685800"/>
            <a:r>
              <a:rPr lang="en-US" altLang="ko-KR" sz="3200" b="1" kern="0" dirty="0">
                <a:solidFill>
                  <a:srgbClr val="3DA5C1"/>
                </a:solidFill>
                <a:latin typeface="微软雅黑" panose="020B0503020204020204" pitchFamily="34" charset="-122"/>
                <a:ea typeface="微软雅黑" panose="020B0503020204020204" pitchFamily="34" charset="-122"/>
              </a:rPr>
              <a:t>CONTENTS</a:t>
            </a:r>
            <a:endParaRPr lang="en-US" altLang="ko-KR" sz="3200" b="1" kern="0" dirty="0">
              <a:solidFill>
                <a:srgbClr val="3DA5C1"/>
              </a:solidFill>
              <a:latin typeface="微软雅黑" panose="020B0503020204020204" pitchFamily="34" charset="-122"/>
              <a:ea typeface="微软雅黑" panose="020B0503020204020204" pitchFamily="34" charset="-122"/>
            </a:endParaRPr>
          </a:p>
        </p:txBody>
      </p:sp>
      <p:sp>
        <p:nvSpPr>
          <p:cNvPr id="1048664" name="TextBox 64"/>
          <p:cNvSpPr txBox="1"/>
          <p:nvPr/>
        </p:nvSpPr>
        <p:spPr>
          <a:xfrm>
            <a:off x="5519142" y="1757675"/>
            <a:ext cx="4824687" cy="46166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01   </a:t>
            </a:r>
            <a:r>
              <a:rPr lang="en-US" altLang="zh-CN" sz="2400" b="1" dirty="0">
                <a:latin typeface="微软雅黑" panose="020B0503020204020204" pitchFamily="34" charset="-122"/>
                <a:ea typeface="微软雅黑" panose="020B0503020204020204" pitchFamily="34" charset="-122"/>
              </a:rPr>
              <a:t>2024</a:t>
            </a:r>
            <a:r>
              <a:rPr lang="zh-CN" altLang="en-US" sz="2400" b="1" dirty="0">
                <a:latin typeface="微软雅黑" panose="020B0503020204020204" pitchFamily="34" charset="-122"/>
                <a:ea typeface="微软雅黑" panose="020B0503020204020204" pitchFamily="34" charset="-122"/>
              </a:rPr>
              <a:t>年工作总结</a:t>
            </a:r>
            <a:endParaRPr lang="zh-CN" altLang="en-US" sz="2400" b="1" dirty="0">
              <a:latin typeface="微软雅黑" panose="020B0503020204020204" pitchFamily="34" charset="-122"/>
              <a:ea typeface="微软雅黑" panose="020B0503020204020204" pitchFamily="34" charset="-122"/>
            </a:endParaRPr>
          </a:p>
        </p:txBody>
      </p:sp>
      <p:sp>
        <p:nvSpPr>
          <p:cNvPr id="1048665" name="TextBox 64"/>
          <p:cNvSpPr txBox="1"/>
          <p:nvPr/>
        </p:nvSpPr>
        <p:spPr>
          <a:xfrm>
            <a:off x="5519142" y="2852936"/>
            <a:ext cx="6048672" cy="80264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02   </a:t>
            </a:r>
            <a:r>
              <a:rPr lang="en-US" altLang="zh-CN" sz="2400" b="1" dirty="0">
                <a:latin typeface="微软雅黑" panose="020B0503020204020204" pitchFamily="34" charset="-122"/>
                <a:ea typeface="微软雅黑" panose="020B0503020204020204" pitchFamily="34" charset="-122"/>
              </a:rPr>
              <a:t>2024</a:t>
            </a:r>
            <a:r>
              <a:rPr lang="zh-CN" altLang="en-US" sz="2400" b="1" dirty="0">
                <a:latin typeface="微软雅黑" panose="020B0503020204020204" pitchFamily="34" charset="-122"/>
                <a:ea typeface="微软雅黑" panose="020B0503020204020204" pitchFamily="34" charset="-122"/>
              </a:rPr>
              <a:t>年组织建设发展情况</a:t>
            </a:r>
            <a:endParaRPr lang="zh-CN" altLang="en-US" sz="2400" b="1" dirty="0">
              <a:latin typeface="微软雅黑" panose="020B0503020204020204" pitchFamily="34" charset="-122"/>
              <a:ea typeface="微软雅黑" panose="020B0503020204020204" pitchFamily="34" charset="-122"/>
            </a:endParaRPr>
          </a:p>
          <a:p>
            <a:pPr fontAlgn="ctr"/>
            <a:endParaRPr lang="zh-CN" altLang="en-US" sz="2400" b="1" dirty="0">
              <a:latin typeface="微软雅黑" panose="020B0503020204020204" pitchFamily="34" charset="-122"/>
              <a:ea typeface="微软雅黑" panose="020B0503020204020204" pitchFamily="34" charset="-122"/>
            </a:endParaRPr>
          </a:p>
        </p:txBody>
      </p:sp>
      <p:sp>
        <p:nvSpPr>
          <p:cNvPr id="1048666" name="TextBox 64"/>
          <p:cNvSpPr txBox="1"/>
          <p:nvPr/>
        </p:nvSpPr>
        <p:spPr>
          <a:xfrm>
            <a:off x="5519143" y="3972456"/>
            <a:ext cx="4824686" cy="80264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ctr"/>
            <a:r>
              <a:rPr lang="en-US" altLang="zh-CN" dirty="0">
                <a:latin typeface="微软雅黑" panose="020B0503020204020204" pitchFamily="34" charset="-122"/>
                <a:ea typeface="微软雅黑" panose="020B0503020204020204" pitchFamily="34" charset="-122"/>
              </a:rPr>
              <a:t>PART 03   </a:t>
            </a:r>
            <a:r>
              <a:rPr lang="en-US" altLang="zh-CN" sz="2400" b="1" dirty="0">
                <a:latin typeface="微软雅黑" panose="020B0503020204020204" pitchFamily="34" charset="-122"/>
                <a:ea typeface="微软雅黑" panose="020B0503020204020204" pitchFamily="34" charset="-122"/>
              </a:rPr>
              <a:t>2025</a:t>
            </a:r>
            <a:r>
              <a:rPr lang="zh-CN" altLang="en-US" sz="2400" b="1" dirty="0">
                <a:latin typeface="微软雅黑" panose="020B0503020204020204" pitchFamily="34" charset="-122"/>
                <a:ea typeface="微软雅黑" panose="020B0503020204020204" pitchFamily="34" charset="-122"/>
              </a:rPr>
              <a:t>工作计划</a:t>
            </a:r>
            <a:endParaRPr lang="zh-CN" altLang="en-US" sz="2400" b="1" dirty="0">
              <a:latin typeface="微软雅黑" panose="020B0503020204020204" pitchFamily="34" charset="-122"/>
              <a:ea typeface="微软雅黑" panose="020B0503020204020204" pitchFamily="34" charset="-122"/>
            </a:endParaRPr>
          </a:p>
          <a:p>
            <a:pPr fontAlgn="ctr"/>
            <a:endParaRPr lang="zh-CN" altLang="en-US" sz="2400" b="1" dirty="0">
              <a:latin typeface="微软雅黑" panose="020B0503020204020204" pitchFamily="34" charset="-122"/>
              <a:ea typeface="微软雅黑" panose="020B0503020204020204"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withEffect">
                                  <p:stCondLst>
                                    <p:cond delay="350"/>
                                  </p:stCondLst>
                                  <p:childTnLst>
                                    <p:set>
                                      <p:cBhvr>
                                        <p:cTn id="6" dur="1" fill="hold">
                                          <p:stCondLst>
                                            <p:cond delay="0"/>
                                          </p:stCondLst>
                                        </p:cTn>
                                        <p:tgtEl>
                                          <p:spTgt spid="1048661"/>
                                        </p:tgtEl>
                                        <p:attrNameLst>
                                          <p:attrName>style.visibility</p:attrName>
                                        </p:attrNameLst>
                                      </p:cBhvr>
                                      <p:to>
                                        <p:strVal val="visible"/>
                                      </p:to>
                                    </p:set>
                                    <p:anim calcmode="lin" valueType="num">
                                      <p:cBhvr>
                                        <p:cTn id="7" dur="350" fill="hold"/>
                                        <p:tgtEl>
                                          <p:spTgt spid="1048661"/>
                                        </p:tgtEl>
                                        <p:attrNameLst>
                                          <p:attrName>ppt_w</p:attrName>
                                        </p:attrNameLst>
                                      </p:cBhvr>
                                      <p:tavLst>
                                        <p:tav tm="0">
                                          <p:val>
                                            <p:strVal val="4*#ppt_w"/>
                                          </p:val>
                                        </p:tav>
                                        <p:tav tm="100000">
                                          <p:val>
                                            <p:strVal val="#ppt_w"/>
                                          </p:val>
                                        </p:tav>
                                      </p:tavLst>
                                    </p:anim>
                                    <p:anim calcmode="lin" valueType="num">
                                      <p:cBhvr>
                                        <p:cTn id="8" dur="350" fill="hold"/>
                                        <p:tgtEl>
                                          <p:spTgt spid="1048661"/>
                                        </p:tgtEl>
                                        <p:attrNameLst>
                                          <p:attrName>ppt_h</p:attrName>
                                        </p:attrNameLst>
                                      </p:cBhvr>
                                      <p:tavLst>
                                        <p:tav tm="0">
                                          <p:val>
                                            <p:strVal val="4*#ppt_h"/>
                                          </p:val>
                                        </p:tav>
                                        <p:tav tm="100000">
                                          <p:val>
                                            <p:strVal val="#ppt_h"/>
                                          </p:val>
                                        </p:tav>
                                      </p:tavLst>
                                    </p:anim>
                                  </p:childTnLst>
                                </p:cTn>
                              </p:par>
                            </p:childTnLst>
                          </p:cTn>
                        </p:par>
                        <p:par>
                          <p:cTn id="9" fill="hold">
                            <p:stCondLst>
                              <p:cond delay="850"/>
                            </p:stCondLst>
                            <p:childTnLst>
                              <p:par>
                                <p:cTn id="10" presetID="49" presetClass="entr" presetSubtype="0" decel="100000" fill="hold" grpId="0" nodeType="afterEffect">
                                  <p:stCondLst>
                                    <p:cond delay="0"/>
                                  </p:stCondLst>
                                  <p:childTnLst>
                                    <p:set>
                                      <p:cBhvr>
                                        <p:cTn id="11" dur="1" fill="hold">
                                          <p:stCondLst>
                                            <p:cond delay="0"/>
                                          </p:stCondLst>
                                        </p:cTn>
                                        <p:tgtEl>
                                          <p:spTgt spid="1048662"/>
                                        </p:tgtEl>
                                        <p:attrNameLst>
                                          <p:attrName>style.visibility</p:attrName>
                                        </p:attrNameLst>
                                      </p:cBhvr>
                                      <p:to>
                                        <p:strVal val="visible"/>
                                      </p:to>
                                    </p:set>
                                    <p:anim calcmode="lin" valueType="num">
                                      <p:cBhvr>
                                        <p:cTn id="12" dur="350" fill="hold"/>
                                        <p:tgtEl>
                                          <p:spTgt spid="1048662"/>
                                        </p:tgtEl>
                                        <p:attrNameLst>
                                          <p:attrName>ppt_w</p:attrName>
                                        </p:attrNameLst>
                                      </p:cBhvr>
                                      <p:tavLst>
                                        <p:tav tm="0">
                                          <p:val>
                                            <p:fltVal val="0.0"/>
                                          </p:val>
                                        </p:tav>
                                        <p:tav tm="100000">
                                          <p:val>
                                            <p:strVal val="#ppt_w"/>
                                          </p:val>
                                        </p:tav>
                                      </p:tavLst>
                                    </p:anim>
                                    <p:anim calcmode="lin" valueType="num">
                                      <p:cBhvr>
                                        <p:cTn id="13" dur="350" fill="hold"/>
                                        <p:tgtEl>
                                          <p:spTgt spid="1048662"/>
                                        </p:tgtEl>
                                        <p:attrNameLst>
                                          <p:attrName>ppt_h</p:attrName>
                                        </p:attrNameLst>
                                      </p:cBhvr>
                                      <p:tavLst>
                                        <p:tav tm="0">
                                          <p:val>
                                            <p:fltVal val="0.0"/>
                                          </p:val>
                                        </p:tav>
                                        <p:tav tm="100000">
                                          <p:val>
                                            <p:strVal val="#ppt_h"/>
                                          </p:val>
                                        </p:tav>
                                      </p:tavLst>
                                    </p:anim>
                                    <p:anim calcmode="lin" valueType="num">
                                      <p:cBhvr>
                                        <p:cTn id="14" dur="350" fill="hold"/>
                                        <p:tgtEl>
                                          <p:spTgt spid="1048662"/>
                                        </p:tgtEl>
                                        <p:attrNameLst>
                                          <p:attrName>style.rotation</p:attrName>
                                        </p:attrNameLst>
                                      </p:cBhvr>
                                      <p:tavLst>
                                        <p:tav tm="0">
                                          <p:val>
                                            <p:fltVal val="360.0"/>
                                          </p:val>
                                        </p:tav>
                                        <p:tav tm="100000">
                                          <p:val>
                                            <p:fltVal val="0.0"/>
                                          </p:val>
                                        </p:tav>
                                      </p:tavLst>
                                    </p:anim>
                                    <p:animEffect transition="in" filter="fade">
                                      <p:cBhvr>
                                        <p:cTn id="15" dur="350"/>
                                        <p:tgtEl>
                                          <p:spTgt spid="1048662"/>
                                        </p:tgtEl>
                                      </p:cBhvr>
                                    </p:animEffect>
                                  </p:childTnLst>
                                </p:cTn>
                              </p:par>
                            </p:childTnLst>
                          </p:cTn>
                        </p:par>
                        <p:par>
                          <p:cTn id="16" fill="hold">
                            <p:stCondLst>
                              <p:cond delay="1350"/>
                            </p:stCondLst>
                            <p:childTnLst>
                              <p:par>
                                <p:cTn id="17" presetID="9" presetClass="entr" presetSubtype="0" fill="hold" grpId="0" nodeType="afterEffect">
                                  <p:stCondLst>
                                    <p:cond delay="0"/>
                                  </p:stCondLst>
                                  <p:childTnLst>
                                    <p:set>
                                      <p:cBhvr>
                                        <p:cTn id="18" dur="1" fill="hold">
                                          <p:stCondLst>
                                            <p:cond delay="0"/>
                                          </p:stCondLst>
                                        </p:cTn>
                                        <p:tgtEl>
                                          <p:spTgt spid="1048663"/>
                                        </p:tgtEl>
                                        <p:attrNameLst>
                                          <p:attrName>style.visibility</p:attrName>
                                        </p:attrNameLst>
                                      </p:cBhvr>
                                      <p:to>
                                        <p:strVal val="visible"/>
                                      </p:to>
                                    </p:set>
                                    <p:animEffect transition="in" filter="dissolve">
                                      <p:cBhvr>
                                        <p:cTn id="19" dur="500"/>
                                        <p:tgtEl>
                                          <p:spTgt spid="1048663"/>
                                        </p:tgtEl>
                                      </p:cBhvr>
                                    </p:animEffect>
                                  </p:childTnLst>
                                </p:cTn>
                              </p:par>
                            </p:childTnLst>
                          </p:cTn>
                        </p:par>
                        <p:par>
                          <p:cTn id="20" fill="hold">
                            <p:stCondLst>
                              <p:cond delay="1850"/>
                            </p:stCondLst>
                            <p:childTnLst>
                              <p:par>
                                <p:cTn id="21" presetID="22" presetClass="entr" presetSubtype="8" fill="hold" grpId="0" nodeType="afterEffect">
                                  <p:stCondLst>
                                    <p:cond delay="0"/>
                                  </p:stCondLst>
                                  <p:childTnLst>
                                    <p:set>
                                      <p:cBhvr>
                                        <p:cTn id="22" dur="1" fill="hold">
                                          <p:stCondLst>
                                            <p:cond delay="0"/>
                                          </p:stCondLst>
                                        </p:cTn>
                                        <p:tgtEl>
                                          <p:spTgt spid="1048664"/>
                                        </p:tgtEl>
                                        <p:attrNameLst>
                                          <p:attrName>style.visibility</p:attrName>
                                        </p:attrNameLst>
                                      </p:cBhvr>
                                      <p:to>
                                        <p:strVal val="visible"/>
                                      </p:to>
                                    </p:set>
                                    <p:animEffect transition="in" filter="wipe(left)">
                                      <p:cBhvr>
                                        <p:cTn id="23" dur="500"/>
                                        <p:tgtEl>
                                          <p:spTgt spid="1048664"/>
                                        </p:tgtEl>
                                      </p:cBhvr>
                                    </p:animEffect>
                                  </p:childTnLst>
                                </p:cTn>
                              </p:par>
                            </p:childTnLst>
                          </p:cTn>
                        </p:par>
                        <p:par>
                          <p:cTn id="24" fill="hold">
                            <p:stCondLst>
                              <p:cond delay="2350"/>
                            </p:stCondLst>
                            <p:childTnLst>
                              <p:par>
                                <p:cTn id="25" presetID="22" presetClass="entr" presetSubtype="8" fill="hold" grpId="0" nodeType="afterEffect">
                                  <p:stCondLst>
                                    <p:cond delay="0"/>
                                  </p:stCondLst>
                                  <p:childTnLst>
                                    <p:set>
                                      <p:cBhvr>
                                        <p:cTn id="26" dur="1" fill="hold">
                                          <p:stCondLst>
                                            <p:cond delay="0"/>
                                          </p:stCondLst>
                                        </p:cTn>
                                        <p:tgtEl>
                                          <p:spTgt spid="1048665"/>
                                        </p:tgtEl>
                                        <p:attrNameLst>
                                          <p:attrName>style.visibility</p:attrName>
                                        </p:attrNameLst>
                                      </p:cBhvr>
                                      <p:to>
                                        <p:strVal val="visible"/>
                                      </p:to>
                                    </p:set>
                                    <p:animEffect transition="in" filter="wipe(left)">
                                      <p:cBhvr>
                                        <p:cTn id="27" dur="500"/>
                                        <p:tgtEl>
                                          <p:spTgt spid="1048665"/>
                                        </p:tgtEl>
                                      </p:cBhvr>
                                    </p:animEffect>
                                  </p:childTnLst>
                                </p:cTn>
                              </p:par>
                            </p:childTnLst>
                          </p:cTn>
                        </p:par>
                        <p:par>
                          <p:cTn id="28" fill="hold">
                            <p:stCondLst>
                              <p:cond delay="2850"/>
                            </p:stCondLst>
                            <p:childTnLst>
                              <p:par>
                                <p:cTn id="29" presetID="22" presetClass="entr" presetSubtype="8" fill="hold" grpId="0" nodeType="afterEffect">
                                  <p:stCondLst>
                                    <p:cond delay="0"/>
                                  </p:stCondLst>
                                  <p:childTnLst>
                                    <p:set>
                                      <p:cBhvr>
                                        <p:cTn id="30" dur="1" fill="hold">
                                          <p:stCondLst>
                                            <p:cond delay="0"/>
                                          </p:stCondLst>
                                        </p:cTn>
                                        <p:tgtEl>
                                          <p:spTgt spid="1048666"/>
                                        </p:tgtEl>
                                        <p:attrNameLst>
                                          <p:attrName>style.visibility</p:attrName>
                                        </p:attrNameLst>
                                      </p:cBhvr>
                                      <p:to>
                                        <p:strVal val="visible"/>
                                      </p:to>
                                    </p:set>
                                    <p:animEffect transition="in" filter="wipe(left)">
                                      <p:cBhvr>
                                        <p:cTn id="31" dur="500"/>
                                        <p:tgtEl>
                                          <p:spTgt spid="1048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7" grpId="0" bldLvl="0" animBg="1"/>
      <p:bldP spid="1048658" grpId="0" animBg="1"/>
      <p:bldP spid="1048660" grpId="0"/>
      <p:bldP spid="1048661" grpId="0" bldLvl="0" animBg="1"/>
      <p:bldP spid="1048662" grpId="0" bldLvl="0" animBg="1"/>
      <p:bldP spid="1048663" grpId="0"/>
      <p:bldP spid="1048664" grpId="0"/>
      <p:bldP spid="1048665" grpId="0"/>
      <p:bldP spid="10486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58" name=""/>
        <p:cNvGrpSpPr/>
        <p:nvPr/>
      </p:nvGrpSpPr>
      <p:grpSpPr>
        <a:xfrm>
          <a:off x="0" y="0"/>
          <a:ext cx="0" cy="0"/>
          <a:chOff x="0" y="0"/>
          <a:chExt cx="0" cy="0"/>
        </a:xfrm>
      </p:grpSpPr>
      <p:pic>
        <p:nvPicPr>
          <p:cNvPr id="2097185"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670"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1"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86"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672"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73"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74" name="任意多边形 16"/>
          <p:cNvSpPr/>
          <p:nvPr/>
        </p:nvSpPr>
        <p:spPr>
          <a:xfrm>
            <a:off x="5374902" y="1701113"/>
            <a:ext cx="1954610" cy="1113172"/>
          </a:xfrm>
          <a:custGeom>
            <a:avLst/>
            <a:gdLst>
              <a:gd name="connsiteX0" fmla="*/ 0 w 1845118"/>
              <a:gd name="connsiteY0" fmla="*/ 0 h 1113172"/>
              <a:gd name="connsiteX1" fmla="*/ 1845118 w 1845118"/>
              <a:gd name="connsiteY1" fmla="*/ 0 h 1113172"/>
              <a:gd name="connsiteX2" fmla="*/ 1845118 w 1845118"/>
              <a:gd name="connsiteY2" fmla="*/ 1113172 h 1113172"/>
              <a:gd name="connsiteX3" fmla="*/ 1054278 w 1845118"/>
              <a:gd name="connsiteY3" fmla="*/ 1113172 h 1113172"/>
              <a:gd name="connsiteX4" fmla="*/ 1054278 w 1845118"/>
              <a:gd name="connsiteY4" fmla="*/ 539460 h 1113172"/>
              <a:gd name="connsiteX5" fmla="*/ 0 w 1845118"/>
              <a:gd name="connsiteY5" fmla="*/ 539460 h 1113172"/>
              <a:gd name="connsiteX0-1" fmla="*/ 1054278 w 1845118"/>
              <a:gd name="connsiteY0-2" fmla="*/ 539460 h 1113172"/>
              <a:gd name="connsiteX1-3" fmla="*/ 0 w 1845118"/>
              <a:gd name="connsiteY1-4" fmla="*/ 539460 h 1113172"/>
              <a:gd name="connsiteX2-5" fmla="*/ 0 w 1845118"/>
              <a:gd name="connsiteY2-6" fmla="*/ 0 h 1113172"/>
              <a:gd name="connsiteX3-7" fmla="*/ 1845118 w 1845118"/>
              <a:gd name="connsiteY3-8" fmla="*/ 0 h 1113172"/>
              <a:gd name="connsiteX4-9" fmla="*/ 1845118 w 1845118"/>
              <a:gd name="connsiteY4-10" fmla="*/ 1113172 h 1113172"/>
              <a:gd name="connsiteX5-11" fmla="*/ 1054278 w 1845118"/>
              <a:gd name="connsiteY5-12" fmla="*/ 1113172 h 1113172"/>
              <a:gd name="connsiteX6" fmla="*/ 1145718 w 1845118"/>
              <a:gd name="connsiteY6" fmla="*/ 630900 h 1113172"/>
              <a:gd name="connsiteX0-13" fmla="*/ 1054278 w 1845118"/>
              <a:gd name="connsiteY0-14" fmla="*/ 539460 h 1113172"/>
              <a:gd name="connsiteX1-15" fmla="*/ 0 w 1845118"/>
              <a:gd name="connsiteY1-16" fmla="*/ 539460 h 1113172"/>
              <a:gd name="connsiteX2-17" fmla="*/ 0 w 1845118"/>
              <a:gd name="connsiteY2-18" fmla="*/ 0 h 1113172"/>
              <a:gd name="connsiteX3-19" fmla="*/ 1845118 w 1845118"/>
              <a:gd name="connsiteY3-20" fmla="*/ 0 h 1113172"/>
              <a:gd name="connsiteX4-21" fmla="*/ 1845118 w 1845118"/>
              <a:gd name="connsiteY4-22" fmla="*/ 1113172 h 1113172"/>
              <a:gd name="connsiteX5-23" fmla="*/ 1054278 w 1845118"/>
              <a:gd name="connsiteY5-24" fmla="*/ 1113172 h 1113172"/>
              <a:gd name="connsiteX0-25" fmla="*/ 0 w 1845118"/>
              <a:gd name="connsiteY0-26" fmla="*/ 539460 h 1113172"/>
              <a:gd name="connsiteX1-27" fmla="*/ 0 w 1845118"/>
              <a:gd name="connsiteY1-28" fmla="*/ 0 h 1113172"/>
              <a:gd name="connsiteX2-29" fmla="*/ 1845118 w 1845118"/>
              <a:gd name="connsiteY2-30" fmla="*/ 0 h 1113172"/>
              <a:gd name="connsiteX3-31" fmla="*/ 1845118 w 1845118"/>
              <a:gd name="connsiteY3-32" fmla="*/ 1113172 h 1113172"/>
              <a:gd name="connsiteX4-33" fmla="*/ 1054278 w 1845118"/>
              <a:gd name="connsiteY4-34" fmla="*/ 1113172 h 1113172"/>
              <a:gd name="connsiteX0-35" fmla="*/ 0 w 1845118"/>
              <a:gd name="connsiteY0-36" fmla="*/ 539460 h 1113172"/>
              <a:gd name="connsiteX1-37" fmla="*/ 0 w 1845118"/>
              <a:gd name="connsiteY1-38" fmla="*/ 0 h 1113172"/>
              <a:gd name="connsiteX2-39" fmla="*/ 1845118 w 1845118"/>
              <a:gd name="connsiteY2-40" fmla="*/ 0 h 1113172"/>
              <a:gd name="connsiteX3-41" fmla="*/ 1845118 w 1845118"/>
              <a:gd name="connsiteY3-42" fmla="*/ 1113172 h 1113172"/>
            </a:gdLst>
            <a:ahLst/>
            <a:cxnLst>
              <a:cxn ang="0">
                <a:pos x="connsiteX0-1" y="connsiteY0-2"/>
              </a:cxn>
              <a:cxn ang="0">
                <a:pos x="connsiteX1-3" y="connsiteY1-4"/>
              </a:cxn>
              <a:cxn ang="0">
                <a:pos x="connsiteX2-5" y="connsiteY2-6"/>
              </a:cxn>
              <a:cxn ang="0">
                <a:pos x="connsiteX3-7" y="connsiteY3-8"/>
              </a:cxn>
            </a:cxnLst>
            <a:rect l="l" t="t" r="r" b="b"/>
            <a:pathLst>
              <a:path w="1845118" h="1113172">
                <a:moveTo>
                  <a:pt x="0" y="539460"/>
                </a:moveTo>
                <a:lnTo>
                  <a:pt x="0" y="0"/>
                </a:lnTo>
                <a:lnTo>
                  <a:pt x="1845118" y="0"/>
                </a:lnTo>
                <a:lnTo>
                  <a:pt x="1845118" y="1113172"/>
                </a:lnTo>
              </a:path>
            </a:pathLst>
          </a:custGeom>
          <a:noFill/>
          <a:ln w="317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48675" name="任意多边形 18"/>
          <p:cNvSpPr/>
          <p:nvPr/>
        </p:nvSpPr>
        <p:spPr>
          <a:xfrm>
            <a:off x="5014785" y="2061362"/>
            <a:ext cx="2498670" cy="1827878"/>
          </a:xfrm>
          <a:custGeom>
            <a:avLst/>
            <a:gdLst>
              <a:gd name="connsiteX0" fmla="*/ 0 w 2362498"/>
              <a:gd name="connsiteY0" fmla="*/ 0 h 1827878"/>
              <a:gd name="connsiteX1" fmla="*/ 618105 w 2362498"/>
              <a:gd name="connsiteY1" fmla="*/ 0 h 1827878"/>
              <a:gd name="connsiteX2" fmla="*/ 618105 w 2362498"/>
              <a:gd name="connsiteY2" fmla="*/ 1612423 h 1827878"/>
              <a:gd name="connsiteX3" fmla="*/ 2362498 w 2362498"/>
              <a:gd name="connsiteY3" fmla="*/ 1612423 h 1827878"/>
              <a:gd name="connsiteX4" fmla="*/ 2362498 w 2362498"/>
              <a:gd name="connsiteY4" fmla="*/ 1827878 h 1827878"/>
              <a:gd name="connsiteX5" fmla="*/ 839514 w 2362498"/>
              <a:gd name="connsiteY5" fmla="*/ 1827878 h 1827878"/>
              <a:gd name="connsiteX6" fmla="*/ 433218 w 2362498"/>
              <a:gd name="connsiteY6" fmla="*/ 1827878 h 1827878"/>
              <a:gd name="connsiteX7" fmla="*/ 433218 w 2362498"/>
              <a:gd name="connsiteY7" fmla="*/ 1826314 h 1827878"/>
              <a:gd name="connsiteX8" fmla="*/ 0 w 2362498"/>
              <a:gd name="connsiteY8" fmla="*/ 1826314 h 1827878"/>
              <a:gd name="connsiteX0-1" fmla="*/ 618105 w 2362498"/>
              <a:gd name="connsiteY0-2" fmla="*/ 1612423 h 1827878"/>
              <a:gd name="connsiteX1-3" fmla="*/ 2362498 w 2362498"/>
              <a:gd name="connsiteY1-4" fmla="*/ 1612423 h 1827878"/>
              <a:gd name="connsiteX2-5" fmla="*/ 2362498 w 2362498"/>
              <a:gd name="connsiteY2-6" fmla="*/ 1827878 h 1827878"/>
              <a:gd name="connsiteX3-7" fmla="*/ 839514 w 2362498"/>
              <a:gd name="connsiteY3-8" fmla="*/ 1827878 h 1827878"/>
              <a:gd name="connsiteX4-9" fmla="*/ 433218 w 2362498"/>
              <a:gd name="connsiteY4-10" fmla="*/ 1827878 h 1827878"/>
              <a:gd name="connsiteX5-11" fmla="*/ 433218 w 2362498"/>
              <a:gd name="connsiteY5-12" fmla="*/ 1826314 h 1827878"/>
              <a:gd name="connsiteX6-13" fmla="*/ 0 w 2362498"/>
              <a:gd name="connsiteY6-14" fmla="*/ 1826314 h 1827878"/>
              <a:gd name="connsiteX7-15" fmla="*/ 0 w 2362498"/>
              <a:gd name="connsiteY7-16" fmla="*/ 0 h 1827878"/>
              <a:gd name="connsiteX8-17" fmla="*/ 618105 w 2362498"/>
              <a:gd name="connsiteY8-18" fmla="*/ 0 h 1827878"/>
              <a:gd name="connsiteX9" fmla="*/ 709545 w 2362498"/>
              <a:gd name="connsiteY9" fmla="*/ 1703863 h 1827878"/>
              <a:gd name="connsiteX0-19" fmla="*/ 618105 w 2362498"/>
              <a:gd name="connsiteY0-20" fmla="*/ 1612423 h 1827878"/>
              <a:gd name="connsiteX1-21" fmla="*/ 2362498 w 2362498"/>
              <a:gd name="connsiteY1-22" fmla="*/ 1612423 h 1827878"/>
              <a:gd name="connsiteX2-23" fmla="*/ 2362498 w 2362498"/>
              <a:gd name="connsiteY2-24" fmla="*/ 1827878 h 1827878"/>
              <a:gd name="connsiteX3-25" fmla="*/ 839514 w 2362498"/>
              <a:gd name="connsiteY3-26" fmla="*/ 1827878 h 1827878"/>
              <a:gd name="connsiteX4-27" fmla="*/ 433218 w 2362498"/>
              <a:gd name="connsiteY4-28" fmla="*/ 1827878 h 1827878"/>
              <a:gd name="connsiteX5-29" fmla="*/ 433218 w 2362498"/>
              <a:gd name="connsiteY5-30" fmla="*/ 1826314 h 1827878"/>
              <a:gd name="connsiteX6-31" fmla="*/ 0 w 2362498"/>
              <a:gd name="connsiteY6-32" fmla="*/ 1826314 h 1827878"/>
              <a:gd name="connsiteX7-33" fmla="*/ 0 w 2362498"/>
              <a:gd name="connsiteY7-34" fmla="*/ 0 h 1827878"/>
              <a:gd name="connsiteX8-35" fmla="*/ 618105 w 2362498"/>
              <a:gd name="connsiteY8-36" fmla="*/ 0 h 1827878"/>
              <a:gd name="connsiteX0-37" fmla="*/ 2362498 w 2362498"/>
              <a:gd name="connsiteY0-38" fmla="*/ 1612423 h 1827878"/>
              <a:gd name="connsiteX1-39" fmla="*/ 2362498 w 2362498"/>
              <a:gd name="connsiteY1-40" fmla="*/ 1827878 h 1827878"/>
              <a:gd name="connsiteX2-41" fmla="*/ 839514 w 2362498"/>
              <a:gd name="connsiteY2-42" fmla="*/ 1827878 h 1827878"/>
              <a:gd name="connsiteX3-43" fmla="*/ 433218 w 2362498"/>
              <a:gd name="connsiteY3-44" fmla="*/ 1827878 h 1827878"/>
              <a:gd name="connsiteX4-45" fmla="*/ 433218 w 2362498"/>
              <a:gd name="connsiteY4-46" fmla="*/ 1826314 h 1827878"/>
              <a:gd name="connsiteX5-47" fmla="*/ 0 w 2362498"/>
              <a:gd name="connsiteY5-48" fmla="*/ 1826314 h 1827878"/>
              <a:gd name="connsiteX6-49" fmla="*/ 0 w 2362498"/>
              <a:gd name="connsiteY6-50" fmla="*/ 0 h 1827878"/>
              <a:gd name="connsiteX7-51" fmla="*/ 618105 w 2362498"/>
              <a:gd name="connsiteY7-52" fmla="*/ 0 h 182787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2362498" h="1827878">
                <a:moveTo>
                  <a:pt x="2362498" y="1612423"/>
                </a:moveTo>
                <a:lnTo>
                  <a:pt x="2362498" y="1827878"/>
                </a:lnTo>
                <a:lnTo>
                  <a:pt x="839514" y="1827878"/>
                </a:lnTo>
                <a:lnTo>
                  <a:pt x="433218" y="1827878"/>
                </a:lnTo>
                <a:lnTo>
                  <a:pt x="433218" y="1826314"/>
                </a:lnTo>
                <a:lnTo>
                  <a:pt x="0" y="1826314"/>
                </a:lnTo>
                <a:lnTo>
                  <a:pt x="0" y="0"/>
                </a:lnTo>
                <a:lnTo>
                  <a:pt x="618105" y="0"/>
                </a:lnTo>
              </a:path>
            </a:pathLst>
          </a:custGeom>
          <a:noFill/>
          <a:ln w="317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zh-CN" altLang="en-US"/>
          </a:p>
        </p:txBody>
      </p:sp>
      <p:sp>
        <p:nvSpPr>
          <p:cNvPr id="1048676" name="矩形 6"/>
          <p:cNvSpPr/>
          <p:nvPr/>
        </p:nvSpPr>
        <p:spPr>
          <a:xfrm>
            <a:off x="5014785" y="3501081"/>
            <a:ext cx="2498670" cy="387863"/>
          </a:xfrm>
          <a:prstGeom prst="rect">
            <a:avLst/>
          </a:prstGeom>
          <a:solidFill>
            <a:schemeClr val="accent5">
              <a:lumMod val="40000"/>
              <a:lumOff val="60000"/>
            </a:schemeClr>
          </a:solidFill>
          <a:ln>
            <a:solidFill>
              <a:srgbClr val="3DA5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77" name="TextBox 59"/>
          <p:cNvSpPr txBox="1">
            <a:spLocks noChangeArrowheads="1"/>
          </p:cNvSpPr>
          <p:nvPr/>
        </p:nvSpPr>
        <p:spPr bwMode="auto">
          <a:xfrm flipH="1">
            <a:off x="5303142" y="1088166"/>
            <a:ext cx="1782258" cy="3520440"/>
          </a:xfrm>
          <a:prstGeom prst="rect">
            <a:avLst/>
          </a:prstGeom>
          <a:noFill/>
          <a:ln>
            <a:noFill/>
          </a:ln>
        </p:spPr>
        <p:txBody>
          <a:bodyPr wrap="square"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685800"/>
            <a:r>
              <a:rPr lang="en-US" altLang="zh-CN" sz="11500" kern="0" dirty="0">
                <a:solidFill>
                  <a:srgbClr val="3DA5C1"/>
                </a:solidFill>
                <a:latin typeface="Impact" panose="020B0806030902050204" pitchFamily="34" charset="0"/>
                <a:ea typeface="微软雅黑" panose="020B0503020204020204" pitchFamily="34" charset="-122"/>
              </a:rPr>
              <a:t>01</a:t>
            </a:r>
            <a:endParaRPr lang="en-US" altLang="zh-CN" sz="11500" kern="0" dirty="0">
              <a:solidFill>
                <a:srgbClr val="3DA5C1"/>
              </a:solidFill>
              <a:latin typeface="Impact" panose="020B0806030902050204" pitchFamily="34" charset="0"/>
              <a:ea typeface="微软雅黑" panose="020B0503020204020204" pitchFamily="34" charset="-122"/>
            </a:endParaRPr>
          </a:p>
        </p:txBody>
      </p:sp>
      <p:sp>
        <p:nvSpPr>
          <p:cNvPr id="1048678" name="文本框 2"/>
          <p:cNvSpPr txBox="1"/>
          <p:nvPr/>
        </p:nvSpPr>
        <p:spPr>
          <a:xfrm>
            <a:off x="4180242" y="4019559"/>
            <a:ext cx="3992881" cy="1539240"/>
          </a:xfrm>
          <a:prstGeom prst="rect">
            <a:avLst/>
          </a:prstGeom>
          <a:noFill/>
        </p:spPr>
        <p:txBody>
          <a:bodyPr vert="horz" wrap="none" rtlCol="0" anchor="ctr">
            <a:spAutoFit/>
          </a:bodyPr>
          <a:p>
            <a:pPr algn="ctr"/>
            <a:r>
              <a:rPr lang="en-US" altLang="zh-CN" sz="4800" b="1" dirty="0">
                <a:latin typeface="微软雅黑" panose="020B0503020204020204" pitchFamily="34" charset="-122"/>
                <a:ea typeface="微软雅黑" panose="020B0503020204020204" pitchFamily="34" charset="-122"/>
              </a:rPr>
              <a:t>2024</a:t>
            </a:r>
            <a:r>
              <a:rPr lang="zh-CN" altLang="en-US" sz="4800" b="1" dirty="0">
                <a:latin typeface="微软雅黑" panose="020B0503020204020204" pitchFamily="34" charset="-122"/>
                <a:ea typeface="微软雅黑" panose="020B0503020204020204" pitchFamily="34" charset="-122"/>
              </a:rPr>
              <a:t>工作总结</a:t>
            </a:r>
            <a:endParaRPr lang="zh-CN" altLang="en-US" sz="4800" b="1" dirty="0">
              <a:latin typeface="微软雅黑" panose="020B0503020204020204" pitchFamily="34" charset="-122"/>
              <a:ea typeface="微软雅黑" panose="020B0503020204020204" pitchFamily="34" charset="-122"/>
            </a:endParaRPr>
          </a:p>
          <a:p>
            <a:pPr algn="ctr"/>
            <a:endParaRPr lang="zh-CN" altLang="en-US" sz="4800" b="1" dirty="0">
              <a:solidFill>
                <a:schemeClr val="tx1">
                  <a:lumMod val="75000"/>
                  <a:lumOff val="25000"/>
                </a:schemeClr>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childTnLst>
                                    <p:set>
                                      <p:cBhvr>
                                        <p:cTn id="6" dur="1" fill="hold">
                                          <p:stCondLst>
                                            <p:cond delay="0"/>
                                          </p:stCondLst>
                                        </p:cTn>
                                        <p:tgtEl>
                                          <p:spTgt spid="1048674"/>
                                        </p:tgtEl>
                                        <p:attrNameLst>
                                          <p:attrName>style.visibility</p:attrName>
                                        </p:attrNameLst>
                                      </p:cBhvr>
                                      <p:to>
                                        <p:strVal val="visible"/>
                                      </p:to>
                                    </p:set>
                                    <p:anim calcmode="lin" valueType="num">
                                      <p:cBhvr>
                                        <p:cTn id="7" dur="350" fill="hold"/>
                                        <p:tgtEl>
                                          <p:spTgt spid="1048674"/>
                                        </p:tgtEl>
                                        <p:attrNameLst>
                                          <p:attrName>ppt_w</p:attrName>
                                        </p:attrNameLst>
                                      </p:cBhvr>
                                      <p:tavLst>
                                        <p:tav tm="0">
                                          <p:val>
                                            <p:strVal val="4*#ppt_w"/>
                                          </p:val>
                                        </p:tav>
                                        <p:tav tm="100000">
                                          <p:val>
                                            <p:strVal val="#ppt_w"/>
                                          </p:val>
                                        </p:tav>
                                      </p:tavLst>
                                    </p:anim>
                                    <p:anim calcmode="lin" valueType="num">
                                      <p:cBhvr>
                                        <p:cTn id="8" dur="350" fill="hold"/>
                                        <p:tgtEl>
                                          <p:spTgt spid="1048674"/>
                                        </p:tgtEl>
                                        <p:attrNameLst>
                                          <p:attrName>ppt_h</p:attrName>
                                        </p:attrNameLst>
                                      </p:cBhvr>
                                      <p:tavLst>
                                        <p:tav tm="0">
                                          <p:val>
                                            <p:strVal val="4*#ppt_h"/>
                                          </p:val>
                                        </p:tav>
                                        <p:tav tm="100000">
                                          <p:val>
                                            <p:strVal val="#ppt_h"/>
                                          </p:val>
                                        </p:tav>
                                      </p:tavLst>
                                    </p:anim>
                                  </p:childTnLst>
                                </p:cTn>
                              </p:par>
                              <p:par>
                                <p:cTn id="9" presetID="23" presetClass="entr" presetSubtype="32" fill="hold" grpId="0" nodeType="withEffect">
                                  <p:stCondLst>
                                    <p:cond delay="250"/>
                                  </p:stCondLst>
                                  <p:childTnLst>
                                    <p:set>
                                      <p:cBhvr>
                                        <p:cTn id="10" dur="1" fill="hold">
                                          <p:stCondLst>
                                            <p:cond delay="0"/>
                                          </p:stCondLst>
                                        </p:cTn>
                                        <p:tgtEl>
                                          <p:spTgt spid="1048675"/>
                                        </p:tgtEl>
                                        <p:attrNameLst>
                                          <p:attrName>style.visibility</p:attrName>
                                        </p:attrNameLst>
                                      </p:cBhvr>
                                      <p:to>
                                        <p:strVal val="visible"/>
                                      </p:to>
                                    </p:set>
                                    <p:anim calcmode="lin" valueType="num">
                                      <p:cBhvr>
                                        <p:cTn id="11" dur="350" fill="hold"/>
                                        <p:tgtEl>
                                          <p:spTgt spid="1048675"/>
                                        </p:tgtEl>
                                        <p:attrNameLst>
                                          <p:attrName>ppt_w</p:attrName>
                                        </p:attrNameLst>
                                      </p:cBhvr>
                                      <p:tavLst>
                                        <p:tav tm="0">
                                          <p:val>
                                            <p:strVal val="4*#ppt_w"/>
                                          </p:val>
                                        </p:tav>
                                        <p:tav tm="100000">
                                          <p:val>
                                            <p:strVal val="#ppt_w"/>
                                          </p:val>
                                        </p:tav>
                                      </p:tavLst>
                                    </p:anim>
                                    <p:anim calcmode="lin" valueType="num">
                                      <p:cBhvr>
                                        <p:cTn id="12" dur="350" fill="hold"/>
                                        <p:tgtEl>
                                          <p:spTgt spid="1048675"/>
                                        </p:tgtEl>
                                        <p:attrNameLst>
                                          <p:attrName>ppt_h</p:attrName>
                                        </p:attrNameLst>
                                      </p:cBhvr>
                                      <p:tavLst>
                                        <p:tav tm="0">
                                          <p:val>
                                            <p:strVal val="4*#ppt_h"/>
                                          </p:val>
                                        </p:tav>
                                        <p:tav tm="100000">
                                          <p:val>
                                            <p:strVal val="#ppt_h"/>
                                          </p:val>
                                        </p:tav>
                                      </p:tavLst>
                                    </p:anim>
                                  </p:childTnLst>
                                </p:cTn>
                              </p:par>
                            </p:childTnLst>
                          </p:cTn>
                        </p:par>
                        <p:par>
                          <p:cTn id="13" fill="hold">
                            <p:stCondLst>
                              <p:cond delay="500"/>
                            </p:stCondLst>
                            <p:childTnLst>
                              <p:par>
                                <p:cTn id="14" presetID="16" presetClass="entr" presetSubtype="37" fill="hold" grpId="0" nodeType="afterEffect">
                                  <p:stCondLst>
                                    <p:cond delay="0"/>
                                  </p:stCondLst>
                                  <p:childTnLst>
                                    <p:set>
                                      <p:cBhvr>
                                        <p:cTn id="15" dur="1" fill="hold">
                                          <p:stCondLst>
                                            <p:cond delay="0"/>
                                          </p:stCondLst>
                                        </p:cTn>
                                        <p:tgtEl>
                                          <p:spTgt spid="1048678"/>
                                        </p:tgtEl>
                                        <p:attrNameLst>
                                          <p:attrName>style.visibility</p:attrName>
                                        </p:attrNameLst>
                                      </p:cBhvr>
                                      <p:to>
                                        <p:strVal val="visible"/>
                                      </p:to>
                                    </p:set>
                                    <p:animEffect transition="in" filter="barn(outVertical)">
                                      <p:cBhvr>
                                        <p:cTn id="16" dur="500"/>
                                        <p:tgtEl>
                                          <p:spTgt spid="10486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70" grpId="0" bldLvl="0" animBg="1"/>
      <p:bldP spid="1048671" grpId="0" animBg="1"/>
      <p:bldP spid="1048673" grpId="0"/>
      <p:bldP spid="1048674" grpId="0" bldLvl="0" animBg="1"/>
      <p:bldP spid="1048675" grpId="0" bldLvl="0" animBg="1"/>
      <p:bldP spid="104867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61" name=""/>
        <p:cNvGrpSpPr/>
        <p:nvPr/>
      </p:nvGrpSpPr>
      <p:grpSpPr>
        <a:xfrm>
          <a:off x="0" y="0"/>
          <a:ext cx="0" cy="0"/>
          <a:chOff x="0" y="0"/>
          <a:chExt cx="0" cy="0"/>
        </a:xfrm>
      </p:grpSpPr>
      <p:pic>
        <p:nvPicPr>
          <p:cNvPr id="2097187" name="Picture 2" descr="C:\Users\Administrator\Desktop\QQ截图20160516104337.png"/>
          <p:cNvPicPr>
            <a:picLocks noChangeAspect="1" noChangeArrowheads="1"/>
          </p:cNvPicPr>
          <p:nvPr/>
        </p:nvPicPr>
        <p:blipFill>
          <a:blip r:embed="rId2"/>
          <a:srcRect/>
          <a:stretch>
            <a:fillRect/>
          </a:stretch>
        </p:blipFill>
        <p:spPr bwMode="auto">
          <a:xfrm>
            <a:off x="-1" y="0"/>
            <a:ext cx="12190413" cy="6858000"/>
          </a:xfrm>
          <a:prstGeom prst="rect">
            <a:avLst/>
          </a:prstGeom>
          <a:noFill/>
        </p:spPr>
      </p:pic>
      <p:sp>
        <p:nvSpPr>
          <p:cNvPr id="1048682"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83"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88" name="图片 3" descr="图标反白"/>
          <p:cNvPicPr>
            <a:picLocks noChangeAspect="1"/>
          </p:cNvPicPr>
          <p:nvPr/>
        </p:nvPicPr>
        <p:blipFill>
          <a:blip r:embed="rId3"/>
          <a:stretch>
            <a:fillRect/>
          </a:stretch>
        </p:blipFill>
        <p:spPr>
          <a:xfrm>
            <a:off x="334010" y="215265"/>
            <a:ext cx="669925" cy="669290"/>
          </a:xfrm>
          <a:prstGeom prst="rect">
            <a:avLst/>
          </a:prstGeom>
        </p:spPr>
      </p:pic>
      <p:sp>
        <p:nvSpPr>
          <p:cNvPr id="1048684" name="直角三角形 199"/>
          <p:cNvSpPr>
            <a:spLocks noChangeArrowheads="1"/>
          </p:cNvSpPr>
          <p:nvPr/>
        </p:nvSpPr>
        <p:spPr bwMode="auto">
          <a:xfrm>
            <a:off x="0" y="55232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85" name="TextBox 59"/>
          <p:cNvSpPr>
            <a:spLocks noChangeArrowheads="1"/>
          </p:cNvSpPr>
          <p:nvPr>
            <p:custDataLst>
              <p:tags r:id="rId4"/>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86" name="文本框 1"/>
          <p:cNvSpPr txBox="1"/>
          <p:nvPr/>
        </p:nvSpPr>
        <p:spPr>
          <a:xfrm>
            <a:off x="190500" y="1124744"/>
            <a:ext cx="101650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形式多样的</a:t>
            </a:r>
            <a:r>
              <a:rPr lang="en-US" altLang="zh-CN" sz="3600" b="1" dirty="0" err="1">
                <a:latin typeface="微软雅黑" panose="020B0503020204020204" pitchFamily="34" charset="-122"/>
                <a:ea typeface="微软雅黑" panose="020B0503020204020204" pitchFamily="34" charset="-122"/>
                <a:sym typeface="+mn-ea"/>
              </a:rPr>
              <a:t>科普教育活动</a:t>
            </a:r>
            <a:r>
              <a:rPr lang="en-US" altLang="zh-CN" sz="3600" b="1" dirty="0">
                <a:latin typeface="微软雅黑" panose="020B0503020204020204" pitchFamily="34" charset="-122"/>
                <a:ea typeface="微软雅黑" panose="020B0503020204020204" pitchFamily="34" charset="-122"/>
                <a:sym typeface="+mn-ea"/>
              </a:rPr>
              <a:t>(1125)</a:t>
            </a:r>
            <a:endParaRPr lang="en-US" altLang="zh-CN" sz="3600" b="1" dirty="0">
              <a:latin typeface="微软雅黑" panose="020B0503020204020204" pitchFamily="34" charset="-122"/>
              <a:ea typeface="微软雅黑" panose="020B0503020204020204" pitchFamily="34" charset="-122"/>
              <a:sym typeface="+mn-ea"/>
            </a:endParaRPr>
          </a:p>
        </p:txBody>
      </p:sp>
      <p:cxnSp>
        <p:nvCxnSpPr>
          <p:cNvPr id="3145734"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graphicFrame>
        <p:nvGraphicFramePr>
          <p:cNvPr id="4194305" name="图表 10"/>
          <p:cNvGraphicFramePr/>
          <p:nvPr/>
        </p:nvGraphicFramePr>
        <p:xfrm>
          <a:off x="910630" y="1988840"/>
          <a:ext cx="8778491" cy="4066890"/>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64" name=""/>
        <p:cNvGrpSpPr/>
        <p:nvPr/>
      </p:nvGrpSpPr>
      <p:grpSpPr>
        <a:xfrm>
          <a:off x="0" y="0"/>
          <a:ext cx="0" cy="0"/>
          <a:chOff x="0" y="0"/>
          <a:chExt cx="0" cy="0"/>
        </a:xfrm>
      </p:grpSpPr>
      <p:pic>
        <p:nvPicPr>
          <p:cNvPr id="2097189"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690"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1"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90"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692" name="直角三角形 199"/>
          <p:cNvSpPr>
            <a:spLocks noChangeArrowheads="1"/>
          </p:cNvSpPr>
          <p:nvPr/>
        </p:nvSpPr>
        <p:spPr bwMode="auto">
          <a:xfrm>
            <a:off x="0" y="55232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93"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94" name="文本框 1"/>
          <p:cNvSpPr txBox="1"/>
          <p:nvPr/>
        </p:nvSpPr>
        <p:spPr>
          <a:xfrm>
            <a:off x="190500" y="1196975"/>
            <a:ext cx="87934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形式多样的</a:t>
            </a:r>
            <a:r>
              <a:rPr lang="en-US" altLang="zh-CN" sz="3600" b="1" dirty="0" err="1">
                <a:latin typeface="微软雅黑" panose="020B0503020204020204" pitchFamily="34" charset="-122"/>
                <a:ea typeface="微软雅黑" panose="020B0503020204020204" pitchFamily="34" charset="-122"/>
                <a:sym typeface="+mn-ea"/>
              </a:rPr>
              <a:t>科普教育活动</a:t>
            </a:r>
            <a:endParaRPr lang="en-US" altLang="zh-CN" sz="3600" b="1" dirty="0">
              <a:latin typeface="微软雅黑" panose="020B0503020204020204" pitchFamily="34" charset="-122"/>
              <a:ea typeface="微软雅黑" panose="020B0503020204020204" pitchFamily="34" charset="-122"/>
              <a:sym typeface="+mn-ea"/>
            </a:endParaRPr>
          </a:p>
        </p:txBody>
      </p:sp>
      <p:cxnSp>
        <p:nvCxnSpPr>
          <p:cNvPr id="3145735"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pic>
        <p:nvPicPr>
          <p:cNvPr id="2097191" name="ID_10BB0102459A4B2EA483FF98FBC68E9B" descr="190ab1692ff8f28d8ec7a6c82e6f137"/>
          <p:cNvPicPr>
            <a:picLocks noChangeAspect="1"/>
          </p:cNvPicPr>
          <p:nvPr/>
        </p:nvPicPr>
        <p:blipFill>
          <a:blip r:embed="rId4"/>
          <a:stretch>
            <a:fillRect/>
          </a:stretch>
        </p:blipFill>
        <p:spPr>
          <a:xfrm>
            <a:off x="5883492" y="2167271"/>
            <a:ext cx="5503409" cy="3493754"/>
          </a:xfrm>
          <a:prstGeom prst="rect">
            <a:avLst/>
          </a:prstGeom>
          <a:noFill/>
          <a:ln w="9525">
            <a:noFill/>
          </a:ln>
        </p:spPr>
      </p:pic>
      <p:pic>
        <p:nvPicPr>
          <p:cNvPr id="2097192" name="ID_105D6999B2394E3B944EE8CEB10A3A2E" descr="微信图片_20240704163505"/>
          <p:cNvPicPr>
            <a:picLocks noChangeAspect="1"/>
          </p:cNvPicPr>
          <p:nvPr/>
        </p:nvPicPr>
        <p:blipFill>
          <a:blip r:embed="rId5"/>
          <a:stretch>
            <a:fillRect/>
          </a:stretch>
        </p:blipFill>
        <p:spPr>
          <a:xfrm>
            <a:off x="406573" y="2089483"/>
            <a:ext cx="4824537" cy="3618403"/>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97191"/>
                                        </p:tgtEl>
                                        <p:attrNameLst>
                                          <p:attrName>style.visibility</p:attrName>
                                        </p:attrNameLst>
                                      </p:cBhvr>
                                      <p:to>
                                        <p:strVal val="visible"/>
                                      </p:to>
                                    </p:set>
                                    <p:animEffect transition="in" filter="fade">
                                      <p:cBhvr>
                                        <p:cTn id="7" dur="1000"/>
                                        <p:tgtEl>
                                          <p:spTgt spid="2097191"/>
                                        </p:tgtEl>
                                      </p:cBhvr>
                                    </p:animEffect>
                                    <p:anim calcmode="lin" valueType="num">
                                      <p:cBhvr>
                                        <p:cTn id="8" dur="1000" fill="hold"/>
                                        <p:tgtEl>
                                          <p:spTgt spid="2097191"/>
                                        </p:tgtEl>
                                        <p:attrNameLst>
                                          <p:attrName>ppt_x</p:attrName>
                                        </p:attrNameLst>
                                      </p:cBhvr>
                                      <p:tavLst>
                                        <p:tav tm="0">
                                          <p:val>
                                            <p:strVal val="#ppt_x"/>
                                          </p:val>
                                        </p:tav>
                                        <p:tav tm="100000">
                                          <p:val>
                                            <p:strVal val="#ppt_x"/>
                                          </p:val>
                                        </p:tav>
                                      </p:tavLst>
                                    </p:anim>
                                    <p:anim calcmode="lin" valueType="num">
                                      <p:cBhvr>
                                        <p:cTn id="9" dur="1000" fill="hold"/>
                                        <p:tgtEl>
                                          <p:spTgt spid="20971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67" name=""/>
        <p:cNvGrpSpPr/>
        <p:nvPr/>
      </p:nvGrpSpPr>
      <p:grpSpPr>
        <a:xfrm>
          <a:off x="0" y="0"/>
          <a:ext cx="0" cy="0"/>
          <a:chOff x="0" y="0"/>
          <a:chExt cx="0" cy="0"/>
        </a:xfrm>
      </p:grpSpPr>
      <p:pic>
        <p:nvPicPr>
          <p:cNvPr id="2097193"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698"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99"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9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700" name="直角三角形 199"/>
          <p:cNvSpPr>
            <a:spLocks noChangeArrowheads="1"/>
          </p:cNvSpPr>
          <p:nvPr/>
        </p:nvSpPr>
        <p:spPr bwMode="auto">
          <a:xfrm>
            <a:off x="0" y="55232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701"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702" name="文本框 1"/>
          <p:cNvSpPr txBox="1"/>
          <p:nvPr/>
        </p:nvSpPr>
        <p:spPr>
          <a:xfrm>
            <a:off x="190500" y="1196975"/>
            <a:ext cx="87934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形式多样的</a:t>
            </a:r>
            <a:r>
              <a:rPr lang="en-US" altLang="zh-CN" sz="3600" b="1" dirty="0" err="1">
                <a:latin typeface="微软雅黑" panose="020B0503020204020204" pitchFamily="34" charset="-122"/>
                <a:ea typeface="微软雅黑" panose="020B0503020204020204" pitchFamily="34" charset="-122"/>
                <a:sym typeface="+mn-ea"/>
              </a:rPr>
              <a:t>科普教育活动</a:t>
            </a:r>
            <a:endParaRPr lang="en-US" altLang="zh-CN" sz="3600" b="1" dirty="0">
              <a:latin typeface="微软雅黑" panose="020B0503020204020204" pitchFamily="34" charset="-122"/>
              <a:ea typeface="微软雅黑" panose="020B0503020204020204" pitchFamily="34" charset="-122"/>
              <a:sym typeface="+mn-ea"/>
            </a:endParaRPr>
          </a:p>
        </p:txBody>
      </p:sp>
      <p:cxnSp>
        <p:nvCxnSpPr>
          <p:cNvPr id="3145736"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pic>
        <p:nvPicPr>
          <p:cNvPr id="2097195" name="ID_BA14E2B99EE04C7DA8F73171FC1A7088"/>
          <p:cNvPicPr>
            <a:picLocks noChangeAspect="1"/>
          </p:cNvPicPr>
          <p:nvPr/>
        </p:nvPicPr>
        <p:blipFill>
          <a:blip r:embed="rId4"/>
          <a:stretch>
            <a:fillRect/>
          </a:stretch>
        </p:blipFill>
        <p:spPr>
          <a:xfrm>
            <a:off x="529367" y="2193826"/>
            <a:ext cx="4567113" cy="3876720"/>
          </a:xfrm>
          <a:prstGeom prst="rect">
            <a:avLst/>
          </a:prstGeom>
        </p:spPr>
      </p:pic>
      <p:pic>
        <p:nvPicPr>
          <p:cNvPr id="2097196" name="ID_54F61183EB784476BAD1B30E2396FF3A"/>
          <p:cNvPicPr>
            <a:picLocks noChangeAspect="1"/>
          </p:cNvPicPr>
          <p:nvPr/>
        </p:nvPicPr>
        <p:blipFill>
          <a:blip r:embed="rId5"/>
          <a:stretch>
            <a:fillRect/>
          </a:stretch>
        </p:blipFill>
        <p:spPr>
          <a:xfrm>
            <a:off x="5622484" y="2276872"/>
            <a:ext cx="2608230" cy="3876720"/>
          </a:xfrm>
          <a:prstGeom prst="rect">
            <a:avLst/>
          </a:prstGeom>
        </p:spPr>
      </p:pic>
      <p:pic>
        <p:nvPicPr>
          <p:cNvPr id="2097197" name="ID_8A40A1FDD9EE47F9A361E7EDB2EA6F4C"/>
          <p:cNvPicPr>
            <a:picLocks noChangeAspect="1"/>
          </p:cNvPicPr>
          <p:nvPr/>
        </p:nvPicPr>
        <p:blipFill>
          <a:blip r:embed="rId6"/>
          <a:stretch>
            <a:fillRect/>
          </a:stretch>
        </p:blipFill>
        <p:spPr>
          <a:xfrm>
            <a:off x="8471470" y="2193826"/>
            <a:ext cx="3193987" cy="3821320"/>
          </a:xfrm>
          <a:prstGeom prst="rect">
            <a:avLst/>
          </a:prstGeom>
          <a:noFill/>
          <a:ln w="9525">
            <a:noFill/>
          </a:ln>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70" name=""/>
        <p:cNvGrpSpPr/>
        <p:nvPr/>
      </p:nvGrpSpPr>
      <p:grpSpPr>
        <a:xfrm>
          <a:off x="0" y="0"/>
          <a:ext cx="0" cy="0"/>
          <a:chOff x="0" y="0"/>
          <a:chExt cx="0" cy="0"/>
        </a:xfrm>
      </p:grpSpPr>
      <p:pic>
        <p:nvPicPr>
          <p:cNvPr id="2097198"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706"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07"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99"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708" name="直角三角形 199"/>
          <p:cNvSpPr>
            <a:spLocks noChangeArrowheads="1"/>
          </p:cNvSpPr>
          <p:nvPr/>
        </p:nvSpPr>
        <p:spPr bwMode="auto">
          <a:xfrm>
            <a:off x="0" y="55232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709"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710" name="文本框 1"/>
          <p:cNvSpPr txBox="1"/>
          <p:nvPr/>
        </p:nvSpPr>
        <p:spPr>
          <a:xfrm>
            <a:off x="190500" y="1196975"/>
            <a:ext cx="87934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形式多样的</a:t>
            </a:r>
            <a:r>
              <a:rPr lang="en-US" altLang="zh-CN" sz="3600" b="1" dirty="0" err="1">
                <a:latin typeface="微软雅黑" panose="020B0503020204020204" pitchFamily="34" charset="-122"/>
                <a:ea typeface="微软雅黑" panose="020B0503020204020204" pitchFamily="34" charset="-122"/>
                <a:sym typeface="+mn-ea"/>
              </a:rPr>
              <a:t>科普教育活动</a:t>
            </a:r>
            <a:endParaRPr lang="en-US" altLang="zh-CN" sz="3600" b="1" dirty="0">
              <a:latin typeface="微软雅黑" panose="020B0503020204020204" pitchFamily="34" charset="-122"/>
              <a:ea typeface="微软雅黑" panose="020B0503020204020204" pitchFamily="34" charset="-122"/>
              <a:sym typeface="+mn-ea"/>
            </a:endParaRPr>
          </a:p>
        </p:txBody>
      </p:sp>
      <p:cxnSp>
        <p:nvCxnSpPr>
          <p:cNvPr id="3145737"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pic>
        <p:nvPicPr>
          <p:cNvPr id="2097200" name="ID_F3FF0E834ACA46E296EFC55DC929F005" descr="4185012087aabfe2b76caaace3b21b7"/>
          <p:cNvPicPr>
            <a:picLocks noChangeAspect="1"/>
          </p:cNvPicPr>
          <p:nvPr/>
        </p:nvPicPr>
        <p:blipFill>
          <a:blip r:embed="rId4"/>
          <a:stretch>
            <a:fillRect/>
          </a:stretch>
        </p:blipFill>
        <p:spPr>
          <a:xfrm>
            <a:off x="814580" y="2281910"/>
            <a:ext cx="2112274" cy="4266843"/>
          </a:xfrm>
          <a:prstGeom prst="rect">
            <a:avLst/>
          </a:prstGeom>
        </p:spPr>
      </p:pic>
      <p:pic>
        <p:nvPicPr>
          <p:cNvPr id="2097201" name="ID_E6172D3C4DC44C0A8015771AF1698D65"/>
          <p:cNvPicPr>
            <a:picLocks noChangeAspect="1"/>
          </p:cNvPicPr>
          <p:nvPr/>
        </p:nvPicPr>
        <p:blipFill>
          <a:blip r:embed="rId5"/>
          <a:stretch>
            <a:fillRect/>
          </a:stretch>
        </p:blipFill>
        <p:spPr>
          <a:xfrm>
            <a:off x="3336731" y="2277057"/>
            <a:ext cx="3258579" cy="4061778"/>
          </a:xfrm>
          <a:prstGeom prst="rect">
            <a:avLst/>
          </a:prstGeom>
          <a:noFill/>
          <a:ln w="9525">
            <a:noFill/>
          </a:ln>
        </p:spPr>
      </p:pic>
      <p:pic>
        <p:nvPicPr>
          <p:cNvPr id="2097202" name="ID_3D9D4F2DD4944F519382F476A31134B5"/>
          <p:cNvPicPr>
            <a:picLocks noChangeAspect="1"/>
          </p:cNvPicPr>
          <p:nvPr/>
        </p:nvPicPr>
        <p:blipFill>
          <a:blip r:embed="rId6"/>
          <a:stretch>
            <a:fillRect/>
          </a:stretch>
        </p:blipFill>
        <p:spPr>
          <a:xfrm>
            <a:off x="7361282" y="2277057"/>
            <a:ext cx="3258579" cy="4199674"/>
          </a:xfrm>
          <a:prstGeom prst="rect">
            <a:avLst/>
          </a:prstGeom>
          <a:noFill/>
          <a:ln w="9525">
            <a:noFill/>
          </a:ln>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73" name=""/>
        <p:cNvGrpSpPr/>
        <p:nvPr/>
      </p:nvGrpSpPr>
      <p:grpSpPr>
        <a:xfrm>
          <a:off x="0" y="0"/>
          <a:ext cx="0" cy="0"/>
          <a:chOff x="0" y="0"/>
          <a:chExt cx="0" cy="0"/>
        </a:xfrm>
      </p:grpSpPr>
      <p:pic>
        <p:nvPicPr>
          <p:cNvPr id="2097203" name="Picture 2" descr="C:\Users\Administrator\Desktop\QQ截图20160516104337.png"/>
          <p:cNvPicPr>
            <a:picLocks noChangeAspect="1" noChangeArrowheads="1"/>
          </p:cNvPicPr>
          <p:nvPr/>
        </p:nvPicPr>
        <p:blipFill>
          <a:blip r:embed="rId1"/>
          <a:srcRect/>
          <a:stretch>
            <a:fillRect/>
          </a:stretch>
        </p:blipFill>
        <p:spPr bwMode="auto">
          <a:xfrm>
            <a:off x="-1" y="0"/>
            <a:ext cx="12190413" cy="6858000"/>
          </a:xfrm>
          <a:prstGeom prst="rect">
            <a:avLst/>
          </a:prstGeom>
          <a:noFill/>
        </p:spPr>
      </p:pic>
      <p:sp>
        <p:nvSpPr>
          <p:cNvPr id="1048714" name="矩形 140"/>
          <p:cNvSpPr/>
          <p:nvPr/>
        </p:nvSpPr>
        <p:spPr>
          <a:xfrm>
            <a:off x="1270" y="0"/>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715"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204" name="图片 3" descr="图标反白"/>
          <p:cNvPicPr>
            <a:picLocks noChangeAspect="1"/>
          </p:cNvPicPr>
          <p:nvPr/>
        </p:nvPicPr>
        <p:blipFill>
          <a:blip r:embed="rId2"/>
          <a:stretch>
            <a:fillRect/>
          </a:stretch>
        </p:blipFill>
        <p:spPr>
          <a:xfrm>
            <a:off x="334010" y="215265"/>
            <a:ext cx="669925" cy="669290"/>
          </a:xfrm>
          <a:prstGeom prst="rect">
            <a:avLst/>
          </a:prstGeom>
        </p:spPr>
      </p:pic>
      <p:sp>
        <p:nvSpPr>
          <p:cNvPr id="1048716" name="直角三角形 199"/>
          <p:cNvSpPr>
            <a:spLocks noChangeArrowheads="1"/>
          </p:cNvSpPr>
          <p:nvPr/>
        </p:nvSpPr>
        <p:spPr bwMode="auto">
          <a:xfrm>
            <a:off x="0" y="55232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717" name="TextBox 59"/>
          <p:cNvSpPr>
            <a:spLocks noChangeArrowheads="1"/>
          </p:cNvSpPr>
          <p:nvPr>
            <p:custDataLst>
              <p:tags r:id="rId3"/>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718" name="文本框 1"/>
          <p:cNvSpPr txBox="1"/>
          <p:nvPr/>
        </p:nvSpPr>
        <p:spPr>
          <a:xfrm>
            <a:off x="190500" y="1196975"/>
            <a:ext cx="5593080" cy="624840"/>
          </a:xfrm>
          <a:prstGeom prst="rect">
            <a:avLst/>
          </a:prstGeom>
          <a:noFill/>
        </p:spPr>
        <p:txBody>
          <a:bodyPr wrap="none" rtlCol="0">
            <a:spAutoFit/>
          </a:bodyPr>
          <a:p>
            <a:pPr algn="l"/>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义诊活动</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38"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719" name="文本框 6"/>
          <p:cNvSpPr txBox="1"/>
          <p:nvPr/>
        </p:nvSpPr>
        <p:spPr>
          <a:xfrm>
            <a:off x="406401" y="2279411"/>
            <a:ext cx="10801374" cy="2758440"/>
          </a:xfrm>
          <a:prstGeom prst="rect">
            <a:avLst/>
          </a:prstGeom>
          <a:noFill/>
        </p:spPr>
        <p:txBody>
          <a:bodyPr wrap="square" rtlCol="0">
            <a:spAutoFit/>
          </a:bodyPr>
          <a:p>
            <a:pPr marL="342900" indent="-342900" algn="l">
              <a:lnSpc>
                <a:spcPct val="150000"/>
              </a:lnSpc>
              <a:buFont typeface="Wingdings" panose="05000000000000000000" charset="0"/>
              <a:buChar char=""/>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2024</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年</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月</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25</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日至</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26</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日广东省妇幼保健院、白云区妇幼保健院、花都区妇幼保健院、深圳市妇幼保健院妇科及儿科专家成功举办了“美丽密码</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rPr>
              <a:t>关注女性健康”大型公益活动。</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sym typeface="+mn-ea"/>
            </a:endParaRPr>
          </a:p>
          <a:p>
            <a:pPr marL="342900" indent="-342900" algn="l">
              <a:lnSpc>
                <a:spcPct val="150000"/>
              </a:lnSpc>
              <a:buFont typeface="Wingdings" panose="05000000000000000000" charset="0"/>
              <a:buChar char=""/>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algn="l">
              <a:lnSpc>
                <a:spcPct val="150000"/>
              </a:lnSpc>
              <a:buFont typeface="Wingdings" panose="05000000000000000000" charset="0"/>
              <a:buChar char=""/>
            </a:pP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097205" name="图片 8" descr="2807a7583e77c7141feba1e2f48aff9"/>
          <p:cNvPicPr>
            <a:picLocks noChangeAspect="1"/>
          </p:cNvPicPr>
          <p:nvPr/>
        </p:nvPicPr>
        <p:blipFill>
          <a:blip r:embed="rId4"/>
          <a:stretch>
            <a:fillRect/>
          </a:stretch>
        </p:blipFill>
        <p:spPr>
          <a:xfrm>
            <a:off x="333997" y="2492636"/>
            <a:ext cx="5771571" cy="3247828"/>
          </a:xfrm>
          <a:prstGeom prst="rect">
            <a:avLst/>
          </a:prstGeom>
        </p:spPr>
      </p:pic>
      <p:pic>
        <p:nvPicPr>
          <p:cNvPr id="2097206" name="图片 9" descr="349364d9eb6294b17565675cbf785f5"/>
          <p:cNvPicPr>
            <a:picLocks noChangeAspect="1"/>
          </p:cNvPicPr>
          <p:nvPr/>
        </p:nvPicPr>
        <p:blipFill>
          <a:blip r:embed="rId5"/>
          <a:stretch>
            <a:fillRect/>
          </a:stretch>
        </p:blipFill>
        <p:spPr>
          <a:xfrm>
            <a:off x="6207675" y="2413197"/>
            <a:ext cx="5775105" cy="3247828"/>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05"/>
                                        </p:tgtEl>
                                        <p:attrNameLst>
                                          <p:attrName>style.visibility</p:attrName>
                                        </p:attrNameLst>
                                      </p:cBhvr>
                                      <p:to>
                                        <p:strVal val="visible"/>
                                      </p:to>
                                    </p:set>
                                    <p:anim calcmode="lin" valueType="num">
                                      <p:cBhvr additive="base">
                                        <p:cTn id="7" dur="500" fill="hold"/>
                                        <p:tgtEl>
                                          <p:spTgt spid="2097205"/>
                                        </p:tgtEl>
                                        <p:attrNameLst>
                                          <p:attrName>ppt_x</p:attrName>
                                        </p:attrNameLst>
                                      </p:cBhvr>
                                      <p:tavLst>
                                        <p:tav tm="0">
                                          <p:val>
                                            <p:strVal val="#ppt_x"/>
                                          </p:val>
                                        </p:tav>
                                        <p:tav tm="100000">
                                          <p:val>
                                            <p:strVal val="#ppt_x"/>
                                          </p:val>
                                        </p:tav>
                                      </p:tavLst>
                                    </p:anim>
                                    <p:anim calcmode="lin" valueType="num">
                                      <p:cBhvr additive="base">
                                        <p:cTn id="8" dur="500" fill="hold"/>
                                        <p:tgtEl>
                                          <p:spTgt spid="209720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7206"/>
                                        </p:tgtEl>
                                        <p:attrNameLst>
                                          <p:attrName>style.visibility</p:attrName>
                                        </p:attrNameLst>
                                      </p:cBhvr>
                                      <p:to>
                                        <p:strVal val="visible"/>
                                      </p:to>
                                    </p:set>
                                    <p:anim calcmode="lin" valueType="num">
                                      <p:cBhvr additive="base">
                                        <p:cTn id="11" dur="500" fill="hold"/>
                                        <p:tgtEl>
                                          <p:spTgt spid="2097206"/>
                                        </p:tgtEl>
                                        <p:attrNameLst>
                                          <p:attrName>ppt_x</p:attrName>
                                        </p:attrNameLst>
                                      </p:cBhvr>
                                      <p:tavLst>
                                        <p:tav tm="0">
                                          <p:val>
                                            <p:strVal val="#ppt_x"/>
                                          </p:val>
                                        </p:tav>
                                        <p:tav tm="100000">
                                          <p:val>
                                            <p:strVal val="#ppt_x"/>
                                          </p:val>
                                        </p:tav>
                                      </p:tavLst>
                                    </p:anim>
                                    <p:anim calcmode="lin" valueType="num">
                                      <p:cBhvr additive="base">
                                        <p:cTn id="12" dur="500" fill="hold"/>
                                        <p:tgtEl>
                                          <p:spTgt spid="2097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4" grpId="0" bldLvl="0" animBg="1"/>
      <p:bldP spid="1048715" grpId="0" animBg="1"/>
      <p:bldP spid="10487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37" name=""/>
        <p:cNvGrpSpPr/>
        <p:nvPr/>
      </p:nvGrpSpPr>
      <p:grpSpPr>
        <a:xfrm>
          <a:off x="0" y="0"/>
          <a:ext cx="0" cy="0"/>
          <a:chOff x="0" y="0"/>
          <a:chExt cx="0" cy="0"/>
        </a:xfrm>
      </p:grpSpPr>
      <p:sp>
        <p:nvSpPr>
          <p:cNvPr id="1048605" name="矩形 140"/>
          <p:cNvSpPr/>
          <p:nvPr/>
        </p:nvSpPr>
        <p:spPr>
          <a:xfrm>
            <a:off x="-27623" y="19641"/>
            <a:ext cx="12190730" cy="1099820"/>
          </a:xfrm>
          <a:prstGeom prst="rect">
            <a:avLst/>
          </a:prstGeom>
          <a:gradFill>
            <a:gsLst>
              <a:gs pos="0">
                <a:srgbClr val="326698"/>
              </a:gs>
              <a:gs pos="100000">
                <a:srgbClr val="66CDCC"/>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48606" name="直角三角形 64"/>
          <p:cNvSpPr>
            <a:spLocks noChangeArrowheads="1"/>
          </p:cNvSpPr>
          <p:nvPr/>
        </p:nvSpPr>
        <p:spPr bwMode="auto">
          <a:xfrm flipH="1">
            <a:off x="0" y="5522913"/>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2097159" name="图片 3" descr="图标反白"/>
          <p:cNvPicPr>
            <a:picLocks noChangeAspect="1"/>
          </p:cNvPicPr>
          <p:nvPr/>
        </p:nvPicPr>
        <p:blipFill>
          <a:blip r:embed="rId1"/>
          <a:stretch>
            <a:fillRect/>
          </a:stretch>
        </p:blipFill>
        <p:spPr>
          <a:xfrm>
            <a:off x="334010" y="215265"/>
            <a:ext cx="669925" cy="669290"/>
          </a:xfrm>
          <a:prstGeom prst="rect">
            <a:avLst/>
          </a:prstGeom>
        </p:spPr>
      </p:pic>
      <p:sp>
        <p:nvSpPr>
          <p:cNvPr id="1048607" name="直角三角形 199"/>
          <p:cNvSpPr>
            <a:spLocks noChangeArrowheads="1"/>
          </p:cNvSpPr>
          <p:nvPr/>
        </p:nvSpPr>
        <p:spPr bwMode="auto">
          <a:xfrm>
            <a:off x="0" y="5535930"/>
            <a:ext cx="12230100" cy="1334770"/>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sp>
        <p:nvSpPr>
          <p:cNvPr id="1048608" name="TextBox 59"/>
          <p:cNvSpPr>
            <a:spLocks noChangeArrowheads="1"/>
          </p:cNvSpPr>
          <p:nvPr>
            <p:custDataLst>
              <p:tags r:id="rId2"/>
            </p:custDataLst>
          </p:nvPr>
        </p:nvSpPr>
        <p:spPr bwMode="auto">
          <a:xfrm flipH="1">
            <a:off x="-26035" y="350520"/>
            <a:ext cx="12195175" cy="398780"/>
          </a:xfrm>
          <a:prstGeom prst="rect">
            <a:avLst/>
          </a:prstGeom>
          <a:noFill/>
          <a:ln>
            <a:noFill/>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a:r>
              <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rPr>
              <a:t>广东省健康科普促进会妇幼健康分会</a:t>
            </a:r>
            <a:endParaRPr lang="zh-CN" altLang="en-US" sz="2000" b="1" spc="300">
              <a:solidFill>
                <a:schemeClr val="bg1"/>
              </a:solidFill>
              <a:latin typeface="微软雅黑" panose="020B0503020204020204" pitchFamily="34" charset="-122"/>
              <a:ea typeface="微软雅黑" panose="020B0503020204020204" pitchFamily="34" charset="-122"/>
              <a:sym typeface="方正兰亭黑_GBK" pitchFamily="2" charset="-122"/>
            </a:endParaRPr>
          </a:p>
        </p:txBody>
      </p:sp>
      <p:sp>
        <p:nvSpPr>
          <p:cNvPr id="1048609" name="文本框 1"/>
          <p:cNvSpPr txBox="1"/>
          <p:nvPr/>
        </p:nvSpPr>
        <p:spPr>
          <a:xfrm>
            <a:off x="190500" y="1196975"/>
            <a:ext cx="6817360" cy="645160"/>
          </a:xfrm>
          <a:prstGeom prst="rect">
            <a:avLst/>
          </a:prstGeom>
          <a:noFill/>
        </p:spPr>
        <p:txBody>
          <a:bodyPr wrap="none" rtlCol="0">
            <a:spAutoFit/>
          </a:bodyPr>
          <a:p>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工作总结</a:t>
            </a:r>
            <a:r>
              <a:rPr lang="en-US" altLang="zh-CN" sz="3600" b="1" dirty="0">
                <a:latin typeface="微软雅黑" panose="020B0503020204020204" pitchFamily="34" charset="-122"/>
                <a:ea typeface="微软雅黑" panose="020B0503020204020204" pitchFamily="34" charset="-122"/>
                <a:sym typeface="+mn-ea"/>
              </a:rPr>
              <a:t>---</a:t>
            </a:r>
            <a:r>
              <a:rPr lang="en-US" altLang="zh-CN" sz="3600" b="1" dirty="0">
                <a:latin typeface="微软雅黑" panose="020B0503020204020204" pitchFamily="34" charset="-122"/>
                <a:ea typeface="微软雅黑" panose="020B0503020204020204" pitchFamily="34" charset="-122"/>
              </a:rPr>
              <a:t>PCOS</a:t>
            </a:r>
            <a:r>
              <a:rPr lang="zh-CN" altLang="en-US" sz="3600" b="1" dirty="0">
                <a:latin typeface="微软雅黑" panose="020B0503020204020204" pitchFamily="34" charset="-122"/>
                <a:ea typeface="微软雅黑" panose="020B0503020204020204" pitchFamily="34" charset="-122"/>
              </a:rPr>
              <a:t>患者沙龙</a:t>
            </a:r>
            <a:endParaRPr lang="zh-CN" altLang="en-US" sz="3600" b="1" dirty="0">
              <a:latin typeface="微软雅黑" panose="020B0503020204020204" pitchFamily="34" charset="-122"/>
              <a:ea typeface="微软雅黑" panose="020B0503020204020204" pitchFamily="34" charset="-122"/>
              <a:sym typeface="+mn-ea"/>
            </a:endParaRPr>
          </a:p>
        </p:txBody>
      </p:sp>
      <p:cxnSp>
        <p:nvCxnSpPr>
          <p:cNvPr id="3145729" name="直接连接符 2"/>
          <p:cNvCxnSpPr/>
          <p:nvPr/>
        </p:nvCxnSpPr>
        <p:spPr>
          <a:xfrm>
            <a:off x="248285" y="1842135"/>
            <a:ext cx="11247120" cy="2540"/>
          </a:xfrm>
          <a:prstGeom prst="line">
            <a:avLst/>
          </a:prstGeom>
          <a:ln w="38100">
            <a:solidFill>
              <a:srgbClr val="3DA5C1"/>
            </a:solidFill>
          </a:ln>
        </p:spPr>
        <p:style>
          <a:lnRef idx="1">
            <a:schemeClr val="accent1"/>
          </a:lnRef>
          <a:fillRef idx="0">
            <a:schemeClr val="accent1"/>
          </a:fillRef>
          <a:effectRef idx="0">
            <a:schemeClr val="accent1"/>
          </a:effectRef>
          <a:fontRef idx="minor">
            <a:schemeClr val="tx1"/>
          </a:fontRef>
        </p:style>
      </p:cxnSp>
      <p:sp>
        <p:nvSpPr>
          <p:cNvPr id="1048610" name="文本框 7"/>
          <p:cNvSpPr txBox="1"/>
          <p:nvPr/>
        </p:nvSpPr>
        <p:spPr>
          <a:xfrm>
            <a:off x="350520" y="1753870"/>
            <a:ext cx="11022965" cy="1014730"/>
          </a:xfrm>
          <a:prstGeom prst="rect">
            <a:avLst/>
          </a:prstGeom>
          <a:noFill/>
        </p:spPr>
        <p:txBody>
          <a:bodyPr wrap="square" rtlCol="0">
            <a:spAutoFit/>
          </a:bodyPr>
          <a:p>
            <a:pPr>
              <a:lnSpc>
                <a:spcPct val="150000"/>
              </a:lnSpc>
            </a:pP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5</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17</a:t>
            </a:r>
            <a:r>
              <a:rPr lang="zh-CN" altLang="zh-CN" sz="2000" dirty="0">
                <a:latin typeface="微软雅黑" panose="020B0503020204020204" pitchFamily="34" charset="-122"/>
                <a:ea typeface="微软雅黑" panose="020B0503020204020204" pitchFamily="34" charset="-122"/>
                <a:cs typeface="微软雅黑" panose="020B0503020204020204" pitchFamily="34" charset="-122"/>
              </a:rPr>
              <a:t>日，联合传播分会组织了一场</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PCOS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患者沙龙，从</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PCOS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误区开始向患者传授如何同</a:t>
            </a:r>
            <a:r>
              <a:rPr lang="en-US" altLang="zh-CN" sz="2000" dirty="0">
                <a:latin typeface="微软雅黑" panose="020B0503020204020204" pitchFamily="34" charset="-122"/>
                <a:ea typeface="微软雅黑" panose="020B0503020204020204" pitchFamily="34" charset="-122"/>
                <a:cs typeface="微软雅黑" panose="020B0503020204020204" pitchFamily="34" charset="-122"/>
              </a:rPr>
              <a:t>PCOS</a:t>
            </a: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和睦相处，介绍可行的生活方式干预手段。</a:t>
            </a:r>
            <a:r>
              <a:rPr lang="en-US" altLang="zh-CN" dirty="0"/>
              <a:t> </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611" name="直角三角形 64"/>
          <p:cNvSpPr>
            <a:spLocks noChangeArrowheads="1"/>
          </p:cNvSpPr>
          <p:nvPr/>
        </p:nvSpPr>
        <p:spPr bwMode="auto">
          <a:xfrm flipH="1">
            <a:off x="175194" y="5592231"/>
            <a:ext cx="12192000" cy="1335087"/>
          </a:xfrm>
          <a:prstGeom prst="rtTriangle">
            <a:avLst/>
          </a:prstGeom>
          <a:gradFill rotWithShape="1">
            <a:gsLst>
              <a:gs pos="0">
                <a:srgbClr val="326698"/>
              </a:gs>
              <a:gs pos="100000">
                <a:srgbClr val="66CDCC"/>
              </a:gs>
            </a:gsLst>
            <a:lin ang="8100000" scaled="1"/>
          </a:gra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宋体" panose="02010600030101010101" pitchFamily="2" charset="-122"/>
              <a:sym typeface="宋体" panose="02010600030101010101" pitchFamily="2" charset="-122"/>
            </a:endParaRPr>
          </a:p>
        </p:txBody>
      </p:sp>
      <p:pic>
        <p:nvPicPr>
          <p:cNvPr id="47" name="图片 47" descr="IMG_256"/>
          <p:cNvPicPr>
            <a:picLocks noChangeAspect="1"/>
          </p:cNvPicPr>
          <p:nvPr/>
        </p:nvPicPr>
        <p:blipFill>
          <a:blip r:embed="rId3"/>
          <a:stretch>
            <a:fillRect/>
          </a:stretch>
        </p:blipFill>
        <p:spPr>
          <a:xfrm>
            <a:off x="406717" y="3212783"/>
            <a:ext cx="3721100" cy="2480945"/>
          </a:xfrm>
          <a:prstGeom prst="rect">
            <a:avLst/>
          </a:prstGeom>
          <a:noFill/>
          <a:ln w="9525">
            <a:noFill/>
          </a:ln>
        </p:spPr>
      </p:pic>
      <p:pic>
        <p:nvPicPr>
          <p:cNvPr id="42" name="图片 42" descr="IMG_256"/>
          <p:cNvPicPr>
            <a:picLocks noChangeAspect="1"/>
          </p:cNvPicPr>
          <p:nvPr/>
        </p:nvPicPr>
        <p:blipFill>
          <a:blip r:embed="rId4"/>
          <a:stretch>
            <a:fillRect/>
          </a:stretch>
        </p:blipFill>
        <p:spPr>
          <a:xfrm>
            <a:off x="4438650" y="3213100"/>
            <a:ext cx="3611245" cy="2407920"/>
          </a:xfrm>
          <a:prstGeom prst="rect">
            <a:avLst/>
          </a:prstGeom>
          <a:noFill/>
          <a:ln w="9525">
            <a:noFill/>
          </a:ln>
        </p:spPr>
      </p:pic>
    </p:spTree>
  </p:cSld>
  <p:clrMapOvr>
    <a:masterClrMapping/>
  </p:clrMapOvr>
  <p:transition spd="slow"/>
</p:sld>
</file>

<file path=ppt/tags/tag1.xml><?xml version="1.0" encoding="utf-8"?>
<p:tagLst xmlns:p="http://schemas.openxmlformats.org/presentationml/2006/main">
  <p:tag name="KSO_WM_UNIT_PLACING_PICTURE_USER_VIEWPORT" val="{&quot;height&quot;:10843.122834645668,&quot;width&quot;:19197.500787401576}"/>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649,&quot;width&quot;:2676}"/>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1217</Words>
  <Application>WPS 演示</Application>
  <PresentationFormat/>
  <Paragraphs>106</Paragraphs>
  <Slides>17</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17</vt:i4>
      </vt:variant>
    </vt:vector>
  </HeadingPairs>
  <TitlesOfParts>
    <vt:vector size="30" baseType="lpstr">
      <vt:lpstr>Arial</vt:lpstr>
      <vt:lpstr>宋体</vt:lpstr>
      <vt:lpstr>Wingdings</vt:lpstr>
      <vt:lpstr>AvantGarde Md BT</vt:lpstr>
      <vt:lpstr>Segoe Print</vt:lpstr>
      <vt:lpstr>微软雅黑</vt:lpstr>
      <vt:lpstr>方正兰亭黑_GBK</vt:lpstr>
      <vt:lpstr>黑体</vt:lpstr>
      <vt:lpstr>Impact</vt:lpstr>
      <vt:lpstr>Wingdings</vt:lpstr>
      <vt:lpstr>Calibri</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1</dc:creator>
  <cp:lastModifiedBy>@</cp:lastModifiedBy>
  <cp:revision>2</cp:revision>
  <dcterms:created xsi:type="dcterms:W3CDTF">2025-01-15T21:27:00Z</dcterms:created>
  <dcterms:modified xsi:type="dcterms:W3CDTF">2025-01-16T01:32:24Z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KSOTemplateUUID">
    <vt:lpwstr>v1.0_mb_cw0tz3PBZF96J9spPqf8jA==</vt:lpwstr>
  </property>
  <property fmtid="{D5CDD505-2E9C-101B-9397-08002B2CF9AE}" pid="4" name="ICV">
    <vt:lpwstr>A67CC3CEB5D24838997AFB6D26E8E903_13</vt:lpwstr>
  </property>
</Properties>
</file>