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2" r:id="rId4"/>
  </p:sldMasterIdLst>
  <p:notesMasterIdLst>
    <p:notesMasterId r:id="rId6"/>
  </p:notesMasterIdLst>
  <p:sldIdLst>
    <p:sldId id="257" r:id="rId5"/>
    <p:sldId id="265" r:id="rId7"/>
    <p:sldId id="354" r:id="rId8"/>
    <p:sldId id="260" r:id="rId9"/>
    <p:sldId id="337" r:id="rId10"/>
    <p:sldId id="261" r:id="rId11"/>
    <p:sldId id="347" r:id="rId12"/>
    <p:sldId id="341" r:id="rId13"/>
    <p:sldId id="343" r:id="rId14"/>
    <p:sldId id="344" r:id="rId15"/>
    <p:sldId id="259" r:id="rId16"/>
    <p:sldId id="355" r:id="rId17"/>
    <p:sldId id="338" r:id="rId18"/>
    <p:sldId id="262" r:id="rId19"/>
  </p:sldIdLst>
  <p:sldSz cx="24384000" cy="13716000"/>
  <p:notesSz cx="6858000" cy="9144000"/>
  <p:custDataLst>
    <p:tags r:id="rId23"/>
  </p:custDataLst>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defRPr kumimoji="0" sz="2300" b="0" i="0" u="none" strike="noStrike" cap="none" spc="0" normalizeH="0" baseline="0">
        <a:ln>
          <a:noFill/>
        </a:ln>
        <a:solidFill>
          <a:srgbClr val="A9A9A9"/>
        </a:solidFill>
        <a:effectLst/>
        <a:uFillTx/>
        <a:latin typeface="PT Sans"/>
        <a:ea typeface="PT Sans"/>
        <a:cs typeface="PT Sans"/>
        <a:sym typeface="PT Sans"/>
      </a:defRPr>
    </a:lvl1pPr>
    <a:lvl2pPr marL="0" marR="0" indent="228600" algn="l" defTabSz="825500" rtl="0" fontAlgn="auto" latinLnBrk="0" hangingPunct="0">
      <a:lnSpc>
        <a:spcPct val="100000"/>
      </a:lnSpc>
      <a:spcBef>
        <a:spcPts val="0"/>
      </a:spcBef>
      <a:spcAft>
        <a:spcPts val="0"/>
      </a:spcAft>
      <a:buClrTx/>
      <a:buSzTx/>
      <a:buFontTx/>
      <a:buNone/>
      <a:defRPr kumimoji="0" sz="2300" b="0" i="0" u="none" strike="noStrike" cap="none" spc="0" normalizeH="0" baseline="0">
        <a:ln>
          <a:noFill/>
        </a:ln>
        <a:solidFill>
          <a:srgbClr val="A9A9A9"/>
        </a:solidFill>
        <a:effectLst/>
        <a:uFillTx/>
        <a:latin typeface="PT Sans"/>
        <a:ea typeface="PT Sans"/>
        <a:cs typeface="PT Sans"/>
        <a:sym typeface="PT Sans"/>
      </a:defRPr>
    </a:lvl2pPr>
    <a:lvl3pPr marL="0" marR="0" indent="457200" algn="l" defTabSz="825500" rtl="0" fontAlgn="auto" latinLnBrk="0" hangingPunct="0">
      <a:lnSpc>
        <a:spcPct val="100000"/>
      </a:lnSpc>
      <a:spcBef>
        <a:spcPts val="0"/>
      </a:spcBef>
      <a:spcAft>
        <a:spcPts val="0"/>
      </a:spcAft>
      <a:buClrTx/>
      <a:buSzTx/>
      <a:buFontTx/>
      <a:buNone/>
      <a:defRPr kumimoji="0" sz="2300" b="0" i="0" u="none" strike="noStrike" cap="none" spc="0" normalizeH="0" baseline="0">
        <a:ln>
          <a:noFill/>
        </a:ln>
        <a:solidFill>
          <a:srgbClr val="A9A9A9"/>
        </a:solidFill>
        <a:effectLst/>
        <a:uFillTx/>
        <a:latin typeface="PT Sans"/>
        <a:ea typeface="PT Sans"/>
        <a:cs typeface="PT Sans"/>
        <a:sym typeface="PT Sans"/>
      </a:defRPr>
    </a:lvl3pPr>
    <a:lvl4pPr marL="0" marR="0" indent="685800" algn="l" defTabSz="825500" rtl="0" fontAlgn="auto" latinLnBrk="0" hangingPunct="0">
      <a:lnSpc>
        <a:spcPct val="100000"/>
      </a:lnSpc>
      <a:spcBef>
        <a:spcPts val="0"/>
      </a:spcBef>
      <a:spcAft>
        <a:spcPts val="0"/>
      </a:spcAft>
      <a:buClrTx/>
      <a:buSzTx/>
      <a:buFontTx/>
      <a:buNone/>
      <a:defRPr kumimoji="0" sz="2300" b="0" i="0" u="none" strike="noStrike" cap="none" spc="0" normalizeH="0" baseline="0">
        <a:ln>
          <a:noFill/>
        </a:ln>
        <a:solidFill>
          <a:srgbClr val="A9A9A9"/>
        </a:solidFill>
        <a:effectLst/>
        <a:uFillTx/>
        <a:latin typeface="PT Sans"/>
        <a:ea typeface="PT Sans"/>
        <a:cs typeface="PT Sans"/>
        <a:sym typeface="PT Sans"/>
      </a:defRPr>
    </a:lvl4pPr>
    <a:lvl5pPr marL="0" marR="0" indent="914400" algn="l" defTabSz="825500" rtl="0" fontAlgn="auto" latinLnBrk="0" hangingPunct="0">
      <a:lnSpc>
        <a:spcPct val="100000"/>
      </a:lnSpc>
      <a:spcBef>
        <a:spcPts val="0"/>
      </a:spcBef>
      <a:spcAft>
        <a:spcPts val="0"/>
      </a:spcAft>
      <a:buClrTx/>
      <a:buSzTx/>
      <a:buFontTx/>
      <a:buNone/>
      <a:defRPr kumimoji="0" sz="2300" b="0" i="0" u="none" strike="noStrike" cap="none" spc="0" normalizeH="0" baseline="0">
        <a:ln>
          <a:noFill/>
        </a:ln>
        <a:solidFill>
          <a:srgbClr val="A9A9A9"/>
        </a:solidFill>
        <a:effectLst/>
        <a:uFillTx/>
        <a:latin typeface="PT Sans"/>
        <a:ea typeface="PT Sans"/>
        <a:cs typeface="PT Sans"/>
        <a:sym typeface="PT Sans"/>
      </a:defRPr>
    </a:lvl5pPr>
    <a:lvl6pPr marL="0" marR="0" indent="1143000" algn="l" defTabSz="825500" rtl="0" fontAlgn="auto" latinLnBrk="0" hangingPunct="0">
      <a:lnSpc>
        <a:spcPct val="100000"/>
      </a:lnSpc>
      <a:spcBef>
        <a:spcPts val="0"/>
      </a:spcBef>
      <a:spcAft>
        <a:spcPts val="0"/>
      </a:spcAft>
      <a:buClrTx/>
      <a:buSzTx/>
      <a:buFontTx/>
      <a:buNone/>
      <a:defRPr kumimoji="0" sz="2300" b="0" i="0" u="none" strike="noStrike" cap="none" spc="0" normalizeH="0" baseline="0">
        <a:ln>
          <a:noFill/>
        </a:ln>
        <a:solidFill>
          <a:srgbClr val="A9A9A9"/>
        </a:solidFill>
        <a:effectLst/>
        <a:uFillTx/>
        <a:latin typeface="PT Sans"/>
        <a:ea typeface="PT Sans"/>
        <a:cs typeface="PT Sans"/>
        <a:sym typeface="PT Sans"/>
      </a:defRPr>
    </a:lvl6pPr>
    <a:lvl7pPr marL="0" marR="0" indent="1371600" algn="l" defTabSz="825500" rtl="0" fontAlgn="auto" latinLnBrk="0" hangingPunct="0">
      <a:lnSpc>
        <a:spcPct val="100000"/>
      </a:lnSpc>
      <a:spcBef>
        <a:spcPts val="0"/>
      </a:spcBef>
      <a:spcAft>
        <a:spcPts val="0"/>
      </a:spcAft>
      <a:buClrTx/>
      <a:buSzTx/>
      <a:buFontTx/>
      <a:buNone/>
      <a:defRPr kumimoji="0" sz="2300" b="0" i="0" u="none" strike="noStrike" cap="none" spc="0" normalizeH="0" baseline="0">
        <a:ln>
          <a:noFill/>
        </a:ln>
        <a:solidFill>
          <a:srgbClr val="A9A9A9"/>
        </a:solidFill>
        <a:effectLst/>
        <a:uFillTx/>
        <a:latin typeface="PT Sans"/>
        <a:ea typeface="PT Sans"/>
        <a:cs typeface="PT Sans"/>
        <a:sym typeface="PT Sans"/>
      </a:defRPr>
    </a:lvl7pPr>
    <a:lvl8pPr marL="0" marR="0" indent="1600200" algn="l" defTabSz="825500" rtl="0" fontAlgn="auto" latinLnBrk="0" hangingPunct="0">
      <a:lnSpc>
        <a:spcPct val="100000"/>
      </a:lnSpc>
      <a:spcBef>
        <a:spcPts val="0"/>
      </a:spcBef>
      <a:spcAft>
        <a:spcPts val="0"/>
      </a:spcAft>
      <a:buClrTx/>
      <a:buSzTx/>
      <a:buFontTx/>
      <a:buNone/>
      <a:defRPr kumimoji="0" sz="2300" b="0" i="0" u="none" strike="noStrike" cap="none" spc="0" normalizeH="0" baseline="0">
        <a:ln>
          <a:noFill/>
        </a:ln>
        <a:solidFill>
          <a:srgbClr val="A9A9A9"/>
        </a:solidFill>
        <a:effectLst/>
        <a:uFillTx/>
        <a:latin typeface="PT Sans"/>
        <a:ea typeface="PT Sans"/>
        <a:cs typeface="PT Sans"/>
        <a:sym typeface="PT Sans"/>
      </a:defRPr>
    </a:lvl8pPr>
    <a:lvl9pPr marL="0" marR="0" indent="1828800" algn="l" defTabSz="825500" rtl="0" fontAlgn="auto" latinLnBrk="0" hangingPunct="0">
      <a:lnSpc>
        <a:spcPct val="100000"/>
      </a:lnSpc>
      <a:spcBef>
        <a:spcPts val="0"/>
      </a:spcBef>
      <a:spcAft>
        <a:spcPts val="0"/>
      </a:spcAft>
      <a:buClrTx/>
      <a:buSzTx/>
      <a:buFontTx/>
      <a:buNone/>
      <a:defRPr kumimoji="0" sz="2300" b="0" i="0" u="none" strike="noStrike" cap="none" spc="0" normalizeH="0" baseline="0">
        <a:ln>
          <a:noFill/>
        </a:ln>
        <a:solidFill>
          <a:srgbClr val="A9A9A9"/>
        </a:solidFill>
        <a:effectLst/>
        <a:uFillTx/>
        <a:latin typeface="PT Sans"/>
        <a:ea typeface="PT Sans"/>
        <a:cs typeface="PT Sans"/>
        <a:sym typeface="PT San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00"/>
    <a:srgbClr val="AAAAAA"/>
    <a:srgbClr val="A6AAAA"/>
    <a:srgbClr val="AD9552"/>
    <a:srgbClr val="828282"/>
    <a:srgbClr val="8B72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15665"/>
    <p:restoredTop sz="94629"/>
  </p:normalViewPr>
  <p:slideViewPr>
    <p:cSldViewPr snapToGrid="0" snapToObjects="1">
      <p:cViewPr varScale="1">
        <p:scale>
          <a:sx n="54" d="100"/>
          <a:sy n="54" d="100"/>
        </p:scale>
        <p:origin x="714" y="9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3" Type="http://schemas.openxmlformats.org/officeDocument/2006/relationships/tags" Target="tags/tag62.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Shape 36"/>
          <p:cNvSpPr>
            <a:spLocks noGrp="1" noRot="1" noChangeAspect="1"/>
          </p:cNvSpPr>
          <p:nvPr>
            <p:ph type="sldImg"/>
          </p:nvPr>
        </p:nvSpPr>
        <p:spPr>
          <a:xfrm>
            <a:off x="1143000" y="685800"/>
            <a:ext cx="4572000" cy="3429000"/>
          </a:xfrm>
          <a:prstGeom prst="rect">
            <a:avLst/>
          </a:prstGeom>
        </p:spPr>
        <p:txBody>
          <a:bodyPr/>
          <a:lstStyle/>
          <a:p/>
        </p:txBody>
      </p:sp>
      <p:sp>
        <p:nvSpPr>
          <p:cNvPr id="37" name="Shape 37"/>
          <p:cNvSpPr>
            <a:spLocks noGrp="1"/>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defTabSz="457200" latinLnBrk="0">
      <a:lnSpc>
        <a:spcPct val="118000"/>
      </a:lnSpc>
      <a:defRPr sz="2200">
        <a:latin typeface="Helvetica Neue"/>
        <a:ea typeface="Helvetica Neue"/>
        <a:cs typeface="Helvetica Neue"/>
        <a:sym typeface="Helvetica Neue"/>
      </a:defRPr>
    </a:lvl1pPr>
    <a:lvl2pPr indent="228600" defTabSz="457200" latinLnBrk="0">
      <a:lnSpc>
        <a:spcPct val="118000"/>
      </a:lnSpc>
      <a:defRPr sz="2200">
        <a:latin typeface="Helvetica Neue"/>
        <a:ea typeface="Helvetica Neue"/>
        <a:cs typeface="Helvetica Neue"/>
        <a:sym typeface="Helvetica Neue"/>
      </a:defRPr>
    </a:lvl2pPr>
    <a:lvl3pPr indent="457200" defTabSz="457200" latinLnBrk="0">
      <a:lnSpc>
        <a:spcPct val="118000"/>
      </a:lnSpc>
      <a:defRPr sz="2200">
        <a:latin typeface="Helvetica Neue"/>
        <a:ea typeface="Helvetica Neue"/>
        <a:cs typeface="Helvetica Neue"/>
        <a:sym typeface="Helvetica Neue"/>
      </a:defRPr>
    </a:lvl3pPr>
    <a:lvl4pPr indent="685800" defTabSz="457200" latinLnBrk="0">
      <a:lnSpc>
        <a:spcPct val="118000"/>
      </a:lnSpc>
      <a:defRPr sz="2200">
        <a:latin typeface="Helvetica Neue"/>
        <a:ea typeface="Helvetica Neue"/>
        <a:cs typeface="Helvetica Neue"/>
        <a:sym typeface="Helvetica Neue"/>
      </a:defRPr>
    </a:lvl4pPr>
    <a:lvl5pPr indent="914400" defTabSz="457200" latinLnBrk="0">
      <a:lnSpc>
        <a:spcPct val="118000"/>
      </a:lnSpc>
      <a:defRPr sz="2200">
        <a:latin typeface="Helvetica Neue"/>
        <a:ea typeface="Helvetica Neue"/>
        <a:cs typeface="Helvetica Neue"/>
        <a:sym typeface="Helvetica Neue"/>
      </a:defRPr>
    </a:lvl5pPr>
    <a:lvl6pPr indent="1143000" defTabSz="457200" latinLnBrk="0">
      <a:lnSpc>
        <a:spcPct val="118000"/>
      </a:lnSpc>
      <a:defRPr sz="2200">
        <a:latin typeface="Helvetica Neue"/>
        <a:ea typeface="Helvetica Neue"/>
        <a:cs typeface="Helvetica Neue"/>
        <a:sym typeface="Helvetica Neue"/>
      </a:defRPr>
    </a:lvl6pPr>
    <a:lvl7pPr indent="1371600" defTabSz="457200" latinLnBrk="0">
      <a:lnSpc>
        <a:spcPct val="118000"/>
      </a:lnSpc>
      <a:defRPr sz="2200">
        <a:latin typeface="Helvetica Neue"/>
        <a:ea typeface="Helvetica Neue"/>
        <a:cs typeface="Helvetica Neue"/>
        <a:sym typeface="Helvetica Neue"/>
      </a:defRPr>
    </a:lvl7pPr>
    <a:lvl8pPr indent="1600200" defTabSz="457200" latinLnBrk="0">
      <a:lnSpc>
        <a:spcPct val="118000"/>
      </a:lnSpc>
      <a:defRPr sz="2200">
        <a:latin typeface="Helvetica Neue"/>
        <a:ea typeface="Helvetica Neue"/>
        <a:cs typeface="Helvetica Neue"/>
        <a:sym typeface="Helvetica Neue"/>
      </a:defRPr>
    </a:lvl8pPr>
    <a:lvl9pPr indent="1828800" defTabSz="457200" latinLnBrk="0">
      <a:lnSpc>
        <a:spcPct val="118000"/>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3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_block">
    <p:spTree>
      <p:nvGrpSpPr>
        <p:cNvPr id="1" name=""/>
        <p:cNvGrpSpPr/>
        <p:nvPr/>
      </p:nvGrpSpPr>
      <p:grpSpPr>
        <a:xfrm>
          <a:off x="0" y="0"/>
          <a:ext cx="0" cy="0"/>
          <a:chOff x="0" y="0"/>
          <a:chExt cx="0" cy="0"/>
        </a:xfrm>
      </p:grpSpPr>
      <p:sp>
        <p:nvSpPr>
          <p:cNvPr id="9" name="Picture Placeholder 6"/>
          <p:cNvSpPr>
            <a:spLocks noGrp="1"/>
          </p:cNvSpPr>
          <p:nvPr>
            <p:ph type="pic" sz="quarter" idx="11"/>
          </p:nvPr>
        </p:nvSpPr>
        <p:spPr>
          <a:xfrm>
            <a:off x="10056255" y="5814203"/>
            <a:ext cx="5235226" cy="5157051"/>
          </a:xfrm>
          <a:custGeom>
            <a:avLst/>
            <a:gdLst>
              <a:gd name="connsiteX0" fmla="*/ 0 w 5227637"/>
              <a:gd name="connsiteY0" fmla="*/ 0 h 5154655"/>
              <a:gd name="connsiteX1" fmla="*/ 5227637 w 5227637"/>
              <a:gd name="connsiteY1" fmla="*/ 0 h 5154655"/>
              <a:gd name="connsiteX2" fmla="*/ 5227637 w 5227637"/>
              <a:gd name="connsiteY2" fmla="*/ 5154655 h 5154655"/>
              <a:gd name="connsiteX3" fmla="*/ 0 w 5227637"/>
              <a:gd name="connsiteY3" fmla="*/ 5154655 h 5154655"/>
              <a:gd name="connsiteX4" fmla="*/ 0 w 5227637"/>
              <a:gd name="connsiteY4" fmla="*/ 0 h 5154655"/>
              <a:gd name="connsiteX0-1" fmla="*/ 0 w 5227637"/>
              <a:gd name="connsiteY0-2" fmla="*/ 2396 h 5157051"/>
              <a:gd name="connsiteX1-3" fmla="*/ 656655 w 5227637"/>
              <a:gd name="connsiteY1-4" fmla="*/ 0 h 5157051"/>
              <a:gd name="connsiteX2-5" fmla="*/ 5227637 w 5227637"/>
              <a:gd name="connsiteY2-6" fmla="*/ 2396 h 5157051"/>
              <a:gd name="connsiteX3-7" fmla="*/ 5227637 w 5227637"/>
              <a:gd name="connsiteY3-8" fmla="*/ 5157051 h 5157051"/>
              <a:gd name="connsiteX4-9" fmla="*/ 0 w 5227637"/>
              <a:gd name="connsiteY4-10" fmla="*/ 5157051 h 5157051"/>
              <a:gd name="connsiteX5" fmla="*/ 0 w 5227637"/>
              <a:gd name="connsiteY5" fmla="*/ 2396 h 5157051"/>
              <a:gd name="connsiteX0-11" fmla="*/ 0 w 5227637"/>
              <a:gd name="connsiteY0-12" fmla="*/ 2396 h 5157051"/>
              <a:gd name="connsiteX1-13" fmla="*/ 656655 w 5227637"/>
              <a:gd name="connsiteY1-14" fmla="*/ 0 h 5157051"/>
              <a:gd name="connsiteX2-15" fmla="*/ 5227637 w 5227637"/>
              <a:gd name="connsiteY2-16" fmla="*/ 2396 h 5157051"/>
              <a:gd name="connsiteX3-17" fmla="*/ 5227637 w 5227637"/>
              <a:gd name="connsiteY3-18" fmla="*/ 5157051 h 5157051"/>
              <a:gd name="connsiteX4-19" fmla="*/ 0 w 5227637"/>
              <a:gd name="connsiteY4-20" fmla="*/ 5157051 h 5157051"/>
              <a:gd name="connsiteX5-21" fmla="*/ 1048 w 5227637"/>
              <a:gd name="connsiteY5-22" fmla="*/ 638354 h 5157051"/>
              <a:gd name="connsiteX6" fmla="*/ 0 w 5227637"/>
              <a:gd name="connsiteY6" fmla="*/ 2396 h 5157051"/>
              <a:gd name="connsiteX0-23" fmla="*/ 1048 w 5227637"/>
              <a:gd name="connsiteY0-24" fmla="*/ 638354 h 5157051"/>
              <a:gd name="connsiteX1-25" fmla="*/ 656655 w 5227637"/>
              <a:gd name="connsiteY1-26" fmla="*/ 0 h 5157051"/>
              <a:gd name="connsiteX2-27" fmla="*/ 5227637 w 5227637"/>
              <a:gd name="connsiteY2-28" fmla="*/ 2396 h 5157051"/>
              <a:gd name="connsiteX3-29" fmla="*/ 5227637 w 5227637"/>
              <a:gd name="connsiteY3-30" fmla="*/ 5157051 h 5157051"/>
              <a:gd name="connsiteX4-31" fmla="*/ 0 w 5227637"/>
              <a:gd name="connsiteY4-32" fmla="*/ 5157051 h 5157051"/>
              <a:gd name="connsiteX5-33" fmla="*/ 1048 w 5227637"/>
              <a:gd name="connsiteY5-34" fmla="*/ 638354 h 5157051"/>
              <a:gd name="connsiteX0-35" fmla="*/ 1048 w 5227637"/>
              <a:gd name="connsiteY0-36" fmla="*/ 638354 h 5157051"/>
              <a:gd name="connsiteX1-37" fmla="*/ 656655 w 5227637"/>
              <a:gd name="connsiteY1-38" fmla="*/ 0 h 5157051"/>
              <a:gd name="connsiteX2-39" fmla="*/ 5227637 w 5227637"/>
              <a:gd name="connsiteY2-40" fmla="*/ 2396 h 5157051"/>
              <a:gd name="connsiteX3-41" fmla="*/ 5227637 w 5227637"/>
              <a:gd name="connsiteY3-42" fmla="*/ 5157051 h 5157051"/>
              <a:gd name="connsiteX4-43" fmla="*/ 0 w 5227637"/>
              <a:gd name="connsiteY4-44" fmla="*/ 5157051 h 5157051"/>
              <a:gd name="connsiteX5-45" fmla="*/ 1048 w 5227637"/>
              <a:gd name="connsiteY5-46" fmla="*/ 638354 h 5157051"/>
              <a:gd name="connsiteX0-47" fmla="*/ 1048 w 5227637"/>
              <a:gd name="connsiteY0-48" fmla="*/ 638354 h 5157051"/>
              <a:gd name="connsiteX1-49" fmla="*/ 742919 w 5227637"/>
              <a:gd name="connsiteY1-50" fmla="*/ 0 h 5157051"/>
              <a:gd name="connsiteX2-51" fmla="*/ 5227637 w 5227637"/>
              <a:gd name="connsiteY2-52" fmla="*/ 2396 h 5157051"/>
              <a:gd name="connsiteX3-53" fmla="*/ 5227637 w 5227637"/>
              <a:gd name="connsiteY3-54" fmla="*/ 5157051 h 5157051"/>
              <a:gd name="connsiteX4-55" fmla="*/ 0 w 5227637"/>
              <a:gd name="connsiteY4-56" fmla="*/ 5157051 h 5157051"/>
              <a:gd name="connsiteX5-57" fmla="*/ 1048 w 5227637"/>
              <a:gd name="connsiteY5-58" fmla="*/ 638354 h 5157051"/>
              <a:gd name="connsiteX0-59" fmla="*/ 10 w 5235226"/>
              <a:gd name="connsiteY0-60" fmla="*/ 724619 h 5157051"/>
              <a:gd name="connsiteX1-61" fmla="*/ 750508 w 5235226"/>
              <a:gd name="connsiteY1-62" fmla="*/ 0 h 5157051"/>
              <a:gd name="connsiteX2-63" fmla="*/ 5235226 w 5235226"/>
              <a:gd name="connsiteY2-64" fmla="*/ 2396 h 5157051"/>
              <a:gd name="connsiteX3-65" fmla="*/ 5235226 w 5235226"/>
              <a:gd name="connsiteY3-66" fmla="*/ 5157051 h 5157051"/>
              <a:gd name="connsiteX4-67" fmla="*/ 7589 w 5235226"/>
              <a:gd name="connsiteY4-68" fmla="*/ 5157051 h 5157051"/>
              <a:gd name="connsiteX5-69" fmla="*/ 10 w 5235226"/>
              <a:gd name="connsiteY5-70" fmla="*/ 724619 h 5157051"/>
              <a:gd name="connsiteX0-71" fmla="*/ 10 w 5235226"/>
              <a:gd name="connsiteY0-72" fmla="*/ 724619 h 5157051"/>
              <a:gd name="connsiteX1-73" fmla="*/ 750508 w 5235226"/>
              <a:gd name="connsiteY1-74" fmla="*/ 0 h 5157051"/>
              <a:gd name="connsiteX2-75" fmla="*/ 5235226 w 5235226"/>
              <a:gd name="connsiteY2-76" fmla="*/ 2396 h 5157051"/>
              <a:gd name="connsiteX3-77" fmla="*/ 5235226 w 5235226"/>
              <a:gd name="connsiteY3-78" fmla="*/ 5157051 h 5157051"/>
              <a:gd name="connsiteX4-79" fmla="*/ 7589 w 5235226"/>
              <a:gd name="connsiteY4-80" fmla="*/ 5157051 h 5157051"/>
              <a:gd name="connsiteX5-81" fmla="*/ 10 w 5235226"/>
              <a:gd name="connsiteY5-82" fmla="*/ 724619 h 5157051"/>
              <a:gd name="connsiteX0-83" fmla="*/ 10 w 5235226"/>
              <a:gd name="connsiteY0-84" fmla="*/ 724619 h 5157051"/>
              <a:gd name="connsiteX1-85" fmla="*/ 750508 w 5235226"/>
              <a:gd name="connsiteY1-86" fmla="*/ 0 h 5157051"/>
              <a:gd name="connsiteX2-87" fmla="*/ 5235226 w 5235226"/>
              <a:gd name="connsiteY2-88" fmla="*/ 2396 h 5157051"/>
              <a:gd name="connsiteX3-89" fmla="*/ 5235226 w 5235226"/>
              <a:gd name="connsiteY3-90" fmla="*/ 5157051 h 5157051"/>
              <a:gd name="connsiteX4-91" fmla="*/ 7589 w 5235226"/>
              <a:gd name="connsiteY4-92" fmla="*/ 5157051 h 5157051"/>
              <a:gd name="connsiteX5-93" fmla="*/ 10 w 5235226"/>
              <a:gd name="connsiteY5-94" fmla="*/ 724619 h 51570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235226" h="5157051">
                <a:moveTo>
                  <a:pt x="10" y="724619"/>
                </a:moveTo>
                <a:cubicBezTo>
                  <a:pt x="290608" y="477586"/>
                  <a:pt x="414248" y="287147"/>
                  <a:pt x="750508" y="0"/>
                </a:cubicBezTo>
                <a:lnTo>
                  <a:pt x="5235226" y="2396"/>
                </a:lnTo>
                <a:lnTo>
                  <a:pt x="5235226" y="5157051"/>
                </a:lnTo>
                <a:lnTo>
                  <a:pt x="7589" y="5157051"/>
                </a:lnTo>
                <a:cubicBezTo>
                  <a:pt x="7938" y="3650819"/>
                  <a:pt x="-339" y="2230851"/>
                  <a:pt x="10" y="724619"/>
                </a:cubicBezTo>
                <a:close/>
              </a:path>
            </a:pathLst>
          </a:custGeom>
          <a:ln w="3175">
            <a:miter lim="400000"/>
          </a:ln>
        </p:spPr>
        <p:txBody>
          <a:bodyPr/>
          <a:lstStyle/>
          <a:p>
            <a:endParaRPr lang="en-US"/>
          </a:p>
        </p:txBody>
      </p:sp>
      <p:sp>
        <p:nvSpPr>
          <p:cNvPr id="10" name="Picture Placeholder 6"/>
          <p:cNvSpPr>
            <a:spLocks noGrp="1"/>
          </p:cNvSpPr>
          <p:nvPr>
            <p:ph type="pic" sz="quarter" idx="12"/>
          </p:nvPr>
        </p:nvSpPr>
        <p:spPr>
          <a:xfrm>
            <a:off x="17456475" y="5814203"/>
            <a:ext cx="5235226" cy="5157051"/>
          </a:xfrm>
          <a:custGeom>
            <a:avLst/>
            <a:gdLst>
              <a:gd name="connsiteX0" fmla="*/ 0 w 5227637"/>
              <a:gd name="connsiteY0" fmla="*/ 0 h 5154655"/>
              <a:gd name="connsiteX1" fmla="*/ 5227637 w 5227637"/>
              <a:gd name="connsiteY1" fmla="*/ 0 h 5154655"/>
              <a:gd name="connsiteX2" fmla="*/ 5227637 w 5227637"/>
              <a:gd name="connsiteY2" fmla="*/ 5154655 h 5154655"/>
              <a:gd name="connsiteX3" fmla="*/ 0 w 5227637"/>
              <a:gd name="connsiteY3" fmla="*/ 5154655 h 5154655"/>
              <a:gd name="connsiteX4" fmla="*/ 0 w 5227637"/>
              <a:gd name="connsiteY4" fmla="*/ 0 h 5154655"/>
              <a:gd name="connsiteX0-1" fmla="*/ 0 w 5227637"/>
              <a:gd name="connsiteY0-2" fmla="*/ 2396 h 5157051"/>
              <a:gd name="connsiteX1-3" fmla="*/ 656655 w 5227637"/>
              <a:gd name="connsiteY1-4" fmla="*/ 0 h 5157051"/>
              <a:gd name="connsiteX2-5" fmla="*/ 5227637 w 5227637"/>
              <a:gd name="connsiteY2-6" fmla="*/ 2396 h 5157051"/>
              <a:gd name="connsiteX3-7" fmla="*/ 5227637 w 5227637"/>
              <a:gd name="connsiteY3-8" fmla="*/ 5157051 h 5157051"/>
              <a:gd name="connsiteX4-9" fmla="*/ 0 w 5227637"/>
              <a:gd name="connsiteY4-10" fmla="*/ 5157051 h 5157051"/>
              <a:gd name="connsiteX5" fmla="*/ 0 w 5227637"/>
              <a:gd name="connsiteY5" fmla="*/ 2396 h 5157051"/>
              <a:gd name="connsiteX0-11" fmla="*/ 0 w 5227637"/>
              <a:gd name="connsiteY0-12" fmla="*/ 2396 h 5157051"/>
              <a:gd name="connsiteX1-13" fmla="*/ 656655 w 5227637"/>
              <a:gd name="connsiteY1-14" fmla="*/ 0 h 5157051"/>
              <a:gd name="connsiteX2-15" fmla="*/ 5227637 w 5227637"/>
              <a:gd name="connsiteY2-16" fmla="*/ 2396 h 5157051"/>
              <a:gd name="connsiteX3-17" fmla="*/ 5227637 w 5227637"/>
              <a:gd name="connsiteY3-18" fmla="*/ 5157051 h 5157051"/>
              <a:gd name="connsiteX4-19" fmla="*/ 0 w 5227637"/>
              <a:gd name="connsiteY4-20" fmla="*/ 5157051 h 5157051"/>
              <a:gd name="connsiteX5-21" fmla="*/ 1048 w 5227637"/>
              <a:gd name="connsiteY5-22" fmla="*/ 638354 h 5157051"/>
              <a:gd name="connsiteX6" fmla="*/ 0 w 5227637"/>
              <a:gd name="connsiteY6" fmla="*/ 2396 h 5157051"/>
              <a:gd name="connsiteX0-23" fmla="*/ 1048 w 5227637"/>
              <a:gd name="connsiteY0-24" fmla="*/ 638354 h 5157051"/>
              <a:gd name="connsiteX1-25" fmla="*/ 656655 w 5227637"/>
              <a:gd name="connsiteY1-26" fmla="*/ 0 h 5157051"/>
              <a:gd name="connsiteX2-27" fmla="*/ 5227637 w 5227637"/>
              <a:gd name="connsiteY2-28" fmla="*/ 2396 h 5157051"/>
              <a:gd name="connsiteX3-29" fmla="*/ 5227637 w 5227637"/>
              <a:gd name="connsiteY3-30" fmla="*/ 5157051 h 5157051"/>
              <a:gd name="connsiteX4-31" fmla="*/ 0 w 5227637"/>
              <a:gd name="connsiteY4-32" fmla="*/ 5157051 h 5157051"/>
              <a:gd name="connsiteX5-33" fmla="*/ 1048 w 5227637"/>
              <a:gd name="connsiteY5-34" fmla="*/ 638354 h 5157051"/>
              <a:gd name="connsiteX0-35" fmla="*/ 1048 w 5227637"/>
              <a:gd name="connsiteY0-36" fmla="*/ 638354 h 5157051"/>
              <a:gd name="connsiteX1-37" fmla="*/ 656655 w 5227637"/>
              <a:gd name="connsiteY1-38" fmla="*/ 0 h 5157051"/>
              <a:gd name="connsiteX2-39" fmla="*/ 5227637 w 5227637"/>
              <a:gd name="connsiteY2-40" fmla="*/ 2396 h 5157051"/>
              <a:gd name="connsiteX3-41" fmla="*/ 5227637 w 5227637"/>
              <a:gd name="connsiteY3-42" fmla="*/ 5157051 h 5157051"/>
              <a:gd name="connsiteX4-43" fmla="*/ 0 w 5227637"/>
              <a:gd name="connsiteY4-44" fmla="*/ 5157051 h 5157051"/>
              <a:gd name="connsiteX5-45" fmla="*/ 1048 w 5227637"/>
              <a:gd name="connsiteY5-46" fmla="*/ 638354 h 5157051"/>
              <a:gd name="connsiteX0-47" fmla="*/ 1048 w 5227637"/>
              <a:gd name="connsiteY0-48" fmla="*/ 638354 h 5157051"/>
              <a:gd name="connsiteX1-49" fmla="*/ 742919 w 5227637"/>
              <a:gd name="connsiteY1-50" fmla="*/ 0 h 5157051"/>
              <a:gd name="connsiteX2-51" fmla="*/ 5227637 w 5227637"/>
              <a:gd name="connsiteY2-52" fmla="*/ 2396 h 5157051"/>
              <a:gd name="connsiteX3-53" fmla="*/ 5227637 w 5227637"/>
              <a:gd name="connsiteY3-54" fmla="*/ 5157051 h 5157051"/>
              <a:gd name="connsiteX4-55" fmla="*/ 0 w 5227637"/>
              <a:gd name="connsiteY4-56" fmla="*/ 5157051 h 5157051"/>
              <a:gd name="connsiteX5-57" fmla="*/ 1048 w 5227637"/>
              <a:gd name="connsiteY5-58" fmla="*/ 638354 h 5157051"/>
              <a:gd name="connsiteX0-59" fmla="*/ 10 w 5235226"/>
              <a:gd name="connsiteY0-60" fmla="*/ 724619 h 5157051"/>
              <a:gd name="connsiteX1-61" fmla="*/ 750508 w 5235226"/>
              <a:gd name="connsiteY1-62" fmla="*/ 0 h 5157051"/>
              <a:gd name="connsiteX2-63" fmla="*/ 5235226 w 5235226"/>
              <a:gd name="connsiteY2-64" fmla="*/ 2396 h 5157051"/>
              <a:gd name="connsiteX3-65" fmla="*/ 5235226 w 5235226"/>
              <a:gd name="connsiteY3-66" fmla="*/ 5157051 h 5157051"/>
              <a:gd name="connsiteX4-67" fmla="*/ 7589 w 5235226"/>
              <a:gd name="connsiteY4-68" fmla="*/ 5157051 h 5157051"/>
              <a:gd name="connsiteX5-69" fmla="*/ 10 w 5235226"/>
              <a:gd name="connsiteY5-70" fmla="*/ 724619 h 5157051"/>
              <a:gd name="connsiteX0-71" fmla="*/ 10 w 5235226"/>
              <a:gd name="connsiteY0-72" fmla="*/ 724619 h 5157051"/>
              <a:gd name="connsiteX1-73" fmla="*/ 750508 w 5235226"/>
              <a:gd name="connsiteY1-74" fmla="*/ 0 h 5157051"/>
              <a:gd name="connsiteX2-75" fmla="*/ 5235226 w 5235226"/>
              <a:gd name="connsiteY2-76" fmla="*/ 2396 h 5157051"/>
              <a:gd name="connsiteX3-77" fmla="*/ 5235226 w 5235226"/>
              <a:gd name="connsiteY3-78" fmla="*/ 5157051 h 5157051"/>
              <a:gd name="connsiteX4-79" fmla="*/ 7589 w 5235226"/>
              <a:gd name="connsiteY4-80" fmla="*/ 5157051 h 5157051"/>
              <a:gd name="connsiteX5-81" fmla="*/ 10 w 5235226"/>
              <a:gd name="connsiteY5-82" fmla="*/ 724619 h 5157051"/>
              <a:gd name="connsiteX0-83" fmla="*/ 10 w 5235226"/>
              <a:gd name="connsiteY0-84" fmla="*/ 724619 h 5157051"/>
              <a:gd name="connsiteX1-85" fmla="*/ 750508 w 5235226"/>
              <a:gd name="connsiteY1-86" fmla="*/ 0 h 5157051"/>
              <a:gd name="connsiteX2-87" fmla="*/ 5235226 w 5235226"/>
              <a:gd name="connsiteY2-88" fmla="*/ 2396 h 5157051"/>
              <a:gd name="connsiteX3-89" fmla="*/ 5235226 w 5235226"/>
              <a:gd name="connsiteY3-90" fmla="*/ 5157051 h 5157051"/>
              <a:gd name="connsiteX4-91" fmla="*/ 7589 w 5235226"/>
              <a:gd name="connsiteY4-92" fmla="*/ 5157051 h 5157051"/>
              <a:gd name="connsiteX5-93" fmla="*/ 10 w 5235226"/>
              <a:gd name="connsiteY5-94" fmla="*/ 724619 h 51570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235226" h="5157051">
                <a:moveTo>
                  <a:pt x="10" y="724619"/>
                </a:moveTo>
                <a:cubicBezTo>
                  <a:pt x="290608" y="477586"/>
                  <a:pt x="414248" y="287147"/>
                  <a:pt x="750508" y="0"/>
                </a:cubicBezTo>
                <a:lnTo>
                  <a:pt x="5235226" y="2396"/>
                </a:lnTo>
                <a:lnTo>
                  <a:pt x="5235226" y="5157051"/>
                </a:lnTo>
                <a:lnTo>
                  <a:pt x="7589" y="5157051"/>
                </a:lnTo>
                <a:cubicBezTo>
                  <a:pt x="7938" y="3650819"/>
                  <a:pt x="-339" y="2230851"/>
                  <a:pt x="10" y="724619"/>
                </a:cubicBezTo>
                <a:close/>
              </a:path>
            </a:pathLst>
          </a:custGeom>
          <a:ln w="3175">
            <a:miter lim="400000"/>
          </a:ln>
        </p:spPr>
        <p:txBody>
          <a:bodyPr/>
          <a:lstStyle/>
          <a:p>
            <a:endParaRPr lang="en-US"/>
          </a:p>
        </p:txBody>
      </p:sp>
      <p:sp>
        <p:nvSpPr>
          <p:cNvPr id="7" name="Picture Placeholder 6"/>
          <p:cNvSpPr>
            <a:spLocks noGrp="1"/>
          </p:cNvSpPr>
          <p:nvPr>
            <p:ph type="pic" sz="quarter" idx="10"/>
          </p:nvPr>
        </p:nvSpPr>
        <p:spPr>
          <a:xfrm>
            <a:off x="2648299" y="5814204"/>
            <a:ext cx="5235226" cy="5157051"/>
          </a:xfrm>
          <a:custGeom>
            <a:avLst/>
            <a:gdLst>
              <a:gd name="connsiteX0" fmla="*/ 0 w 5227637"/>
              <a:gd name="connsiteY0" fmla="*/ 0 h 5154655"/>
              <a:gd name="connsiteX1" fmla="*/ 5227637 w 5227637"/>
              <a:gd name="connsiteY1" fmla="*/ 0 h 5154655"/>
              <a:gd name="connsiteX2" fmla="*/ 5227637 w 5227637"/>
              <a:gd name="connsiteY2" fmla="*/ 5154655 h 5154655"/>
              <a:gd name="connsiteX3" fmla="*/ 0 w 5227637"/>
              <a:gd name="connsiteY3" fmla="*/ 5154655 h 5154655"/>
              <a:gd name="connsiteX4" fmla="*/ 0 w 5227637"/>
              <a:gd name="connsiteY4" fmla="*/ 0 h 5154655"/>
              <a:gd name="connsiteX0-1" fmla="*/ 0 w 5227637"/>
              <a:gd name="connsiteY0-2" fmla="*/ 2396 h 5157051"/>
              <a:gd name="connsiteX1-3" fmla="*/ 656655 w 5227637"/>
              <a:gd name="connsiteY1-4" fmla="*/ 0 h 5157051"/>
              <a:gd name="connsiteX2-5" fmla="*/ 5227637 w 5227637"/>
              <a:gd name="connsiteY2-6" fmla="*/ 2396 h 5157051"/>
              <a:gd name="connsiteX3-7" fmla="*/ 5227637 w 5227637"/>
              <a:gd name="connsiteY3-8" fmla="*/ 5157051 h 5157051"/>
              <a:gd name="connsiteX4-9" fmla="*/ 0 w 5227637"/>
              <a:gd name="connsiteY4-10" fmla="*/ 5157051 h 5157051"/>
              <a:gd name="connsiteX5" fmla="*/ 0 w 5227637"/>
              <a:gd name="connsiteY5" fmla="*/ 2396 h 5157051"/>
              <a:gd name="connsiteX0-11" fmla="*/ 0 w 5227637"/>
              <a:gd name="connsiteY0-12" fmla="*/ 2396 h 5157051"/>
              <a:gd name="connsiteX1-13" fmla="*/ 656655 w 5227637"/>
              <a:gd name="connsiteY1-14" fmla="*/ 0 h 5157051"/>
              <a:gd name="connsiteX2-15" fmla="*/ 5227637 w 5227637"/>
              <a:gd name="connsiteY2-16" fmla="*/ 2396 h 5157051"/>
              <a:gd name="connsiteX3-17" fmla="*/ 5227637 w 5227637"/>
              <a:gd name="connsiteY3-18" fmla="*/ 5157051 h 5157051"/>
              <a:gd name="connsiteX4-19" fmla="*/ 0 w 5227637"/>
              <a:gd name="connsiteY4-20" fmla="*/ 5157051 h 5157051"/>
              <a:gd name="connsiteX5-21" fmla="*/ 1048 w 5227637"/>
              <a:gd name="connsiteY5-22" fmla="*/ 638354 h 5157051"/>
              <a:gd name="connsiteX6" fmla="*/ 0 w 5227637"/>
              <a:gd name="connsiteY6" fmla="*/ 2396 h 5157051"/>
              <a:gd name="connsiteX0-23" fmla="*/ 1048 w 5227637"/>
              <a:gd name="connsiteY0-24" fmla="*/ 638354 h 5157051"/>
              <a:gd name="connsiteX1-25" fmla="*/ 656655 w 5227637"/>
              <a:gd name="connsiteY1-26" fmla="*/ 0 h 5157051"/>
              <a:gd name="connsiteX2-27" fmla="*/ 5227637 w 5227637"/>
              <a:gd name="connsiteY2-28" fmla="*/ 2396 h 5157051"/>
              <a:gd name="connsiteX3-29" fmla="*/ 5227637 w 5227637"/>
              <a:gd name="connsiteY3-30" fmla="*/ 5157051 h 5157051"/>
              <a:gd name="connsiteX4-31" fmla="*/ 0 w 5227637"/>
              <a:gd name="connsiteY4-32" fmla="*/ 5157051 h 5157051"/>
              <a:gd name="connsiteX5-33" fmla="*/ 1048 w 5227637"/>
              <a:gd name="connsiteY5-34" fmla="*/ 638354 h 5157051"/>
              <a:gd name="connsiteX0-35" fmla="*/ 1048 w 5227637"/>
              <a:gd name="connsiteY0-36" fmla="*/ 638354 h 5157051"/>
              <a:gd name="connsiteX1-37" fmla="*/ 656655 w 5227637"/>
              <a:gd name="connsiteY1-38" fmla="*/ 0 h 5157051"/>
              <a:gd name="connsiteX2-39" fmla="*/ 5227637 w 5227637"/>
              <a:gd name="connsiteY2-40" fmla="*/ 2396 h 5157051"/>
              <a:gd name="connsiteX3-41" fmla="*/ 5227637 w 5227637"/>
              <a:gd name="connsiteY3-42" fmla="*/ 5157051 h 5157051"/>
              <a:gd name="connsiteX4-43" fmla="*/ 0 w 5227637"/>
              <a:gd name="connsiteY4-44" fmla="*/ 5157051 h 5157051"/>
              <a:gd name="connsiteX5-45" fmla="*/ 1048 w 5227637"/>
              <a:gd name="connsiteY5-46" fmla="*/ 638354 h 5157051"/>
              <a:gd name="connsiteX0-47" fmla="*/ 1048 w 5227637"/>
              <a:gd name="connsiteY0-48" fmla="*/ 638354 h 5157051"/>
              <a:gd name="connsiteX1-49" fmla="*/ 742919 w 5227637"/>
              <a:gd name="connsiteY1-50" fmla="*/ 0 h 5157051"/>
              <a:gd name="connsiteX2-51" fmla="*/ 5227637 w 5227637"/>
              <a:gd name="connsiteY2-52" fmla="*/ 2396 h 5157051"/>
              <a:gd name="connsiteX3-53" fmla="*/ 5227637 w 5227637"/>
              <a:gd name="connsiteY3-54" fmla="*/ 5157051 h 5157051"/>
              <a:gd name="connsiteX4-55" fmla="*/ 0 w 5227637"/>
              <a:gd name="connsiteY4-56" fmla="*/ 5157051 h 5157051"/>
              <a:gd name="connsiteX5-57" fmla="*/ 1048 w 5227637"/>
              <a:gd name="connsiteY5-58" fmla="*/ 638354 h 5157051"/>
              <a:gd name="connsiteX0-59" fmla="*/ 10 w 5235226"/>
              <a:gd name="connsiteY0-60" fmla="*/ 724619 h 5157051"/>
              <a:gd name="connsiteX1-61" fmla="*/ 750508 w 5235226"/>
              <a:gd name="connsiteY1-62" fmla="*/ 0 h 5157051"/>
              <a:gd name="connsiteX2-63" fmla="*/ 5235226 w 5235226"/>
              <a:gd name="connsiteY2-64" fmla="*/ 2396 h 5157051"/>
              <a:gd name="connsiteX3-65" fmla="*/ 5235226 w 5235226"/>
              <a:gd name="connsiteY3-66" fmla="*/ 5157051 h 5157051"/>
              <a:gd name="connsiteX4-67" fmla="*/ 7589 w 5235226"/>
              <a:gd name="connsiteY4-68" fmla="*/ 5157051 h 5157051"/>
              <a:gd name="connsiteX5-69" fmla="*/ 10 w 5235226"/>
              <a:gd name="connsiteY5-70" fmla="*/ 724619 h 5157051"/>
              <a:gd name="connsiteX0-71" fmla="*/ 10 w 5235226"/>
              <a:gd name="connsiteY0-72" fmla="*/ 724619 h 5157051"/>
              <a:gd name="connsiteX1-73" fmla="*/ 750508 w 5235226"/>
              <a:gd name="connsiteY1-74" fmla="*/ 0 h 5157051"/>
              <a:gd name="connsiteX2-75" fmla="*/ 5235226 w 5235226"/>
              <a:gd name="connsiteY2-76" fmla="*/ 2396 h 5157051"/>
              <a:gd name="connsiteX3-77" fmla="*/ 5235226 w 5235226"/>
              <a:gd name="connsiteY3-78" fmla="*/ 5157051 h 5157051"/>
              <a:gd name="connsiteX4-79" fmla="*/ 7589 w 5235226"/>
              <a:gd name="connsiteY4-80" fmla="*/ 5157051 h 5157051"/>
              <a:gd name="connsiteX5-81" fmla="*/ 10 w 5235226"/>
              <a:gd name="connsiteY5-82" fmla="*/ 724619 h 5157051"/>
              <a:gd name="connsiteX0-83" fmla="*/ 10 w 5235226"/>
              <a:gd name="connsiteY0-84" fmla="*/ 724619 h 5157051"/>
              <a:gd name="connsiteX1-85" fmla="*/ 750508 w 5235226"/>
              <a:gd name="connsiteY1-86" fmla="*/ 0 h 5157051"/>
              <a:gd name="connsiteX2-87" fmla="*/ 5235226 w 5235226"/>
              <a:gd name="connsiteY2-88" fmla="*/ 2396 h 5157051"/>
              <a:gd name="connsiteX3-89" fmla="*/ 5235226 w 5235226"/>
              <a:gd name="connsiteY3-90" fmla="*/ 5157051 h 5157051"/>
              <a:gd name="connsiteX4-91" fmla="*/ 7589 w 5235226"/>
              <a:gd name="connsiteY4-92" fmla="*/ 5157051 h 5157051"/>
              <a:gd name="connsiteX5-93" fmla="*/ 10 w 5235226"/>
              <a:gd name="connsiteY5-94" fmla="*/ 724619 h 51570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235226" h="5157051">
                <a:moveTo>
                  <a:pt x="10" y="724619"/>
                </a:moveTo>
                <a:cubicBezTo>
                  <a:pt x="290608" y="477586"/>
                  <a:pt x="414248" y="287147"/>
                  <a:pt x="750508" y="0"/>
                </a:cubicBezTo>
                <a:lnTo>
                  <a:pt x="5235226" y="2396"/>
                </a:lnTo>
                <a:lnTo>
                  <a:pt x="5235226" y="5157051"/>
                </a:lnTo>
                <a:lnTo>
                  <a:pt x="7589" y="5157051"/>
                </a:lnTo>
                <a:cubicBezTo>
                  <a:pt x="7938" y="3650819"/>
                  <a:pt x="-339" y="2230851"/>
                  <a:pt x="10" y="724619"/>
                </a:cubicBezTo>
                <a:close/>
              </a:path>
            </a:pathLst>
          </a:custGeom>
          <a:ln w="3175">
            <a:miter lim="400000"/>
          </a:ln>
        </p:spPr>
        <p:txBody>
          <a:bodyPr/>
          <a:lstStyle/>
          <a:p>
            <a:endParaRPr lang="en-US"/>
          </a:p>
        </p:txBody>
      </p:sp>
      <p:sp>
        <p:nvSpPr>
          <p:cNvPr id="30" name="Shape 30"/>
          <p:cNvSpPr>
            <a:spLocks noGrp="1"/>
          </p:cNvSpPr>
          <p:nvPr>
            <p:ph type="sldNum" sz="quarter" idx="2"/>
          </p:nvPr>
        </p:nvSpPr>
        <p:spPr>
          <a:prstGeom prst="rect">
            <a:avLst/>
          </a:prstGeom>
        </p:spPr>
        <p:txBody>
          <a:bodyPr/>
          <a:lstStyle/>
          <a:p>
            <a:fld id="{86CB4B4D-7CA3-9044-876B-883B54F8677D}" type="slidenum">
              <a:rPr/>
            </a:fld>
            <a:endParaRPr dirty="0"/>
          </a:p>
        </p:txBody>
      </p:sp>
    </p:spTree>
  </p:cSld>
  <p:clrMapOvr>
    <a:masterClrMapping/>
  </p:clrMapOvr>
  <p:transition spd="slow" advTm="3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_block (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17463" y="-44450"/>
            <a:ext cx="6080798" cy="8434388"/>
          </a:xfrm>
          <a:custGeom>
            <a:avLst/>
            <a:gdLst>
              <a:gd name="connsiteX0" fmla="*/ 0 w 6080126"/>
              <a:gd name="connsiteY0" fmla="*/ 0 h 8434388"/>
              <a:gd name="connsiteX1" fmla="*/ 6080126 w 6080126"/>
              <a:gd name="connsiteY1" fmla="*/ 0 h 8434388"/>
              <a:gd name="connsiteX2" fmla="*/ 6080126 w 6080126"/>
              <a:gd name="connsiteY2" fmla="*/ 8434388 h 8434388"/>
              <a:gd name="connsiteX3" fmla="*/ 0 w 6080126"/>
              <a:gd name="connsiteY3" fmla="*/ 8434388 h 8434388"/>
              <a:gd name="connsiteX4" fmla="*/ 0 w 6080126"/>
              <a:gd name="connsiteY4" fmla="*/ 0 h 8434388"/>
              <a:gd name="connsiteX0-1" fmla="*/ 0 w 6080126"/>
              <a:gd name="connsiteY0-2" fmla="*/ 0 h 8434388"/>
              <a:gd name="connsiteX1-3" fmla="*/ 6080126 w 6080126"/>
              <a:gd name="connsiteY1-4" fmla="*/ 0 h 8434388"/>
              <a:gd name="connsiteX2-5" fmla="*/ 6080126 w 6080126"/>
              <a:gd name="connsiteY2-6" fmla="*/ 8434388 h 8434388"/>
              <a:gd name="connsiteX3-7" fmla="*/ 4781374 w 6080126"/>
              <a:gd name="connsiteY3-8" fmla="*/ 8432094 h 8434388"/>
              <a:gd name="connsiteX4-9" fmla="*/ 0 w 6080126"/>
              <a:gd name="connsiteY4-10" fmla="*/ 8434388 h 8434388"/>
              <a:gd name="connsiteX5" fmla="*/ 0 w 6080126"/>
              <a:gd name="connsiteY5" fmla="*/ 0 h 8434388"/>
              <a:gd name="connsiteX0-11" fmla="*/ 0 w 6080126"/>
              <a:gd name="connsiteY0-12" fmla="*/ 0 h 8434388"/>
              <a:gd name="connsiteX1-13" fmla="*/ 6080126 w 6080126"/>
              <a:gd name="connsiteY1-14" fmla="*/ 0 h 8434388"/>
              <a:gd name="connsiteX2-15" fmla="*/ 6068307 w 6080126"/>
              <a:gd name="connsiteY2-16" fmla="*/ 7133872 h 8434388"/>
              <a:gd name="connsiteX3-17" fmla="*/ 6080126 w 6080126"/>
              <a:gd name="connsiteY3-18" fmla="*/ 8434388 h 8434388"/>
              <a:gd name="connsiteX4-19" fmla="*/ 4781374 w 6080126"/>
              <a:gd name="connsiteY4-20" fmla="*/ 8432094 h 8434388"/>
              <a:gd name="connsiteX5-21" fmla="*/ 0 w 6080126"/>
              <a:gd name="connsiteY5-22" fmla="*/ 8434388 h 8434388"/>
              <a:gd name="connsiteX6" fmla="*/ 0 w 6080126"/>
              <a:gd name="connsiteY6" fmla="*/ 0 h 8434388"/>
              <a:gd name="connsiteX0-23" fmla="*/ 0 w 6080126"/>
              <a:gd name="connsiteY0-24" fmla="*/ 0 h 8456966"/>
              <a:gd name="connsiteX1-25" fmla="*/ 6080126 w 6080126"/>
              <a:gd name="connsiteY1-26" fmla="*/ 0 h 8456966"/>
              <a:gd name="connsiteX2-27" fmla="*/ 6068307 w 6080126"/>
              <a:gd name="connsiteY2-28" fmla="*/ 7133872 h 8456966"/>
              <a:gd name="connsiteX3-29" fmla="*/ 6068837 w 6080126"/>
              <a:gd name="connsiteY3-30" fmla="*/ 8456966 h 8456966"/>
              <a:gd name="connsiteX4-31" fmla="*/ 4781374 w 6080126"/>
              <a:gd name="connsiteY4-32" fmla="*/ 8432094 h 8456966"/>
              <a:gd name="connsiteX5-33" fmla="*/ 0 w 6080126"/>
              <a:gd name="connsiteY5-34" fmla="*/ 8434388 h 8456966"/>
              <a:gd name="connsiteX6-35" fmla="*/ 0 w 6080126"/>
              <a:gd name="connsiteY6-36" fmla="*/ 0 h 8456966"/>
              <a:gd name="connsiteX0-37" fmla="*/ 0 w 6080126"/>
              <a:gd name="connsiteY0-38" fmla="*/ 0 h 8434388"/>
              <a:gd name="connsiteX1-39" fmla="*/ 6080126 w 6080126"/>
              <a:gd name="connsiteY1-40" fmla="*/ 0 h 8434388"/>
              <a:gd name="connsiteX2-41" fmla="*/ 6068307 w 6080126"/>
              <a:gd name="connsiteY2-42" fmla="*/ 7133872 h 8434388"/>
              <a:gd name="connsiteX3-43" fmla="*/ 4781374 w 6080126"/>
              <a:gd name="connsiteY3-44" fmla="*/ 8432094 h 8434388"/>
              <a:gd name="connsiteX4-45" fmla="*/ 0 w 6080126"/>
              <a:gd name="connsiteY4-46" fmla="*/ 8434388 h 8434388"/>
              <a:gd name="connsiteX5-47" fmla="*/ 0 w 6080126"/>
              <a:gd name="connsiteY5-48" fmla="*/ 0 h 8434388"/>
              <a:gd name="connsiteX0-49" fmla="*/ 0 w 6080126"/>
              <a:gd name="connsiteY0-50" fmla="*/ 0 h 8434388"/>
              <a:gd name="connsiteX1-51" fmla="*/ 6080126 w 6080126"/>
              <a:gd name="connsiteY1-52" fmla="*/ 0 h 8434388"/>
              <a:gd name="connsiteX2-53" fmla="*/ 6068307 w 6080126"/>
              <a:gd name="connsiteY2-54" fmla="*/ 7133872 h 8434388"/>
              <a:gd name="connsiteX3-55" fmla="*/ 4781374 w 6080126"/>
              <a:gd name="connsiteY3-56" fmla="*/ 8432094 h 8434388"/>
              <a:gd name="connsiteX4-57" fmla="*/ 0 w 6080126"/>
              <a:gd name="connsiteY4-58" fmla="*/ 8434388 h 8434388"/>
              <a:gd name="connsiteX5-59" fmla="*/ 0 w 6080126"/>
              <a:gd name="connsiteY5-60" fmla="*/ 0 h 8434388"/>
              <a:gd name="connsiteX0-61" fmla="*/ 0 w 6080126"/>
              <a:gd name="connsiteY0-62" fmla="*/ 0 h 8434388"/>
              <a:gd name="connsiteX1-63" fmla="*/ 6080126 w 6080126"/>
              <a:gd name="connsiteY1-64" fmla="*/ 0 h 8434388"/>
              <a:gd name="connsiteX2-65" fmla="*/ 6068307 w 6080126"/>
              <a:gd name="connsiteY2-66" fmla="*/ 7133872 h 8434388"/>
              <a:gd name="connsiteX3-67" fmla="*/ 4781374 w 6080126"/>
              <a:gd name="connsiteY3-68" fmla="*/ 8432094 h 8434388"/>
              <a:gd name="connsiteX4-69" fmla="*/ 0 w 6080126"/>
              <a:gd name="connsiteY4-70" fmla="*/ 8434388 h 8434388"/>
              <a:gd name="connsiteX5-71" fmla="*/ 0 w 6080126"/>
              <a:gd name="connsiteY5-72" fmla="*/ 0 h 8434388"/>
              <a:gd name="connsiteX0-73" fmla="*/ 0 w 6080798"/>
              <a:gd name="connsiteY0-74" fmla="*/ 0 h 8434388"/>
              <a:gd name="connsiteX1-75" fmla="*/ 6080126 w 6080798"/>
              <a:gd name="connsiteY1-76" fmla="*/ 0 h 8434388"/>
              <a:gd name="connsiteX2-77" fmla="*/ 6079596 w 6080798"/>
              <a:gd name="connsiteY2-78" fmla="*/ 7145161 h 8434388"/>
              <a:gd name="connsiteX3-79" fmla="*/ 4781374 w 6080798"/>
              <a:gd name="connsiteY3-80" fmla="*/ 8432094 h 8434388"/>
              <a:gd name="connsiteX4-81" fmla="*/ 0 w 6080798"/>
              <a:gd name="connsiteY4-82" fmla="*/ 8434388 h 8434388"/>
              <a:gd name="connsiteX5-83" fmla="*/ 0 w 6080798"/>
              <a:gd name="connsiteY5-84" fmla="*/ 0 h 84343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6080798" h="8434388">
                <a:moveTo>
                  <a:pt x="0" y="0"/>
                </a:moveTo>
                <a:lnTo>
                  <a:pt x="6080126" y="0"/>
                </a:lnTo>
                <a:cubicBezTo>
                  <a:pt x="6076186" y="2377957"/>
                  <a:pt x="6083536" y="4767204"/>
                  <a:pt x="6079596" y="7145161"/>
                </a:cubicBezTo>
                <a:cubicBezTo>
                  <a:pt x="5727670" y="7511932"/>
                  <a:pt x="5363781" y="7854096"/>
                  <a:pt x="4781374" y="8432094"/>
                </a:cubicBezTo>
                <a:lnTo>
                  <a:pt x="0" y="8434388"/>
                </a:lnTo>
                <a:lnTo>
                  <a:pt x="0" y="0"/>
                </a:lnTo>
                <a:close/>
              </a:path>
            </a:pathLst>
          </a:custGeom>
          <a:ln w="3175">
            <a:miter lim="400000"/>
          </a:ln>
        </p:spPr>
        <p:txBody>
          <a:bodyPr/>
          <a:lstStyle/>
          <a:p>
            <a:endParaRPr lang="en-US"/>
          </a:p>
        </p:txBody>
      </p:sp>
      <p:sp>
        <p:nvSpPr>
          <p:cNvPr id="9" name="Picture Placeholder 6"/>
          <p:cNvSpPr>
            <a:spLocks noGrp="1"/>
          </p:cNvSpPr>
          <p:nvPr>
            <p:ph type="pic" sz="quarter" idx="11"/>
          </p:nvPr>
        </p:nvSpPr>
        <p:spPr>
          <a:xfrm>
            <a:off x="6062133" y="5973970"/>
            <a:ext cx="7282367" cy="7733969"/>
          </a:xfrm>
          <a:custGeom>
            <a:avLst/>
            <a:gdLst>
              <a:gd name="connsiteX0" fmla="*/ 0 w 5227637"/>
              <a:gd name="connsiteY0" fmla="*/ 0 h 5154655"/>
              <a:gd name="connsiteX1" fmla="*/ 5227637 w 5227637"/>
              <a:gd name="connsiteY1" fmla="*/ 0 h 5154655"/>
              <a:gd name="connsiteX2" fmla="*/ 5227637 w 5227637"/>
              <a:gd name="connsiteY2" fmla="*/ 5154655 h 5154655"/>
              <a:gd name="connsiteX3" fmla="*/ 0 w 5227637"/>
              <a:gd name="connsiteY3" fmla="*/ 5154655 h 5154655"/>
              <a:gd name="connsiteX4" fmla="*/ 0 w 5227637"/>
              <a:gd name="connsiteY4" fmla="*/ 0 h 5154655"/>
              <a:gd name="connsiteX0-1" fmla="*/ 0 w 5227637"/>
              <a:gd name="connsiteY0-2" fmla="*/ 2396 h 5157051"/>
              <a:gd name="connsiteX1-3" fmla="*/ 656655 w 5227637"/>
              <a:gd name="connsiteY1-4" fmla="*/ 0 h 5157051"/>
              <a:gd name="connsiteX2-5" fmla="*/ 5227637 w 5227637"/>
              <a:gd name="connsiteY2-6" fmla="*/ 2396 h 5157051"/>
              <a:gd name="connsiteX3-7" fmla="*/ 5227637 w 5227637"/>
              <a:gd name="connsiteY3-8" fmla="*/ 5157051 h 5157051"/>
              <a:gd name="connsiteX4-9" fmla="*/ 0 w 5227637"/>
              <a:gd name="connsiteY4-10" fmla="*/ 5157051 h 5157051"/>
              <a:gd name="connsiteX5" fmla="*/ 0 w 5227637"/>
              <a:gd name="connsiteY5" fmla="*/ 2396 h 5157051"/>
              <a:gd name="connsiteX0-11" fmla="*/ 0 w 5227637"/>
              <a:gd name="connsiteY0-12" fmla="*/ 2396 h 5157051"/>
              <a:gd name="connsiteX1-13" fmla="*/ 656655 w 5227637"/>
              <a:gd name="connsiteY1-14" fmla="*/ 0 h 5157051"/>
              <a:gd name="connsiteX2-15" fmla="*/ 5227637 w 5227637"/>
              <a:gd name="connsiteY2-16" fmla="*/ 2396 h 5157051"/>
              <a:gd name="connsiteX3-17" fmla="*/ 5227637 w 5227637"/>
              <a:gd name="connsiteY3-18" fmla="*/ 5157051 h 5157051"/>
              <a:gd name="connsiteX4-19" fmla="*/ 0 w 5227637"/>
              <a:gd name="connsiteY4-20" fmla="*/ 5157051 h 5157051"/>
              <a:gd name="connsiteX5-21" fmla="*/ 1048 w 5227637"/>
              <a:gd name="connsiteY5-22" fmla="*/ 638354 h 5157051"/>
              <a:gd name="connsiteX6" fmla="*/ 0 w 5227637"/>
              <a:gd name="connsiteY6" fmla="*/ 2396 h 5157051"/>
              <a:gd name="connsiteX0-23" fmla="*/ 1048 w 5227637"/>
              <a:gd name="connsiteY0-24" fmla="*/ 638354 h 5157051"/>
              <a:gd name="connsiteX1-25" fmla="*/ 656655 w 5227637"/>
              <a:gd name="connsiteY1-26" fmla="*/ 0 h 5157051"/>
              <a:gd name="connsiteX2-27" fmla="*/ 5227637 w 5227637"/>
              <a:gd name="connsiteY2-28" fmla="*/ 2396 h 5157051"/>
              <a:gd name="connsiteX3-29" fmla="*/ 5227637 w 5227637"/>
              <a:gd name="connsiteY3-30" fmla="*/ 5157051 h 5157051"/>
              <a:gd name="connsiteX4-31" fmla="*/ 0 w 5227637"/>
              <a:gd name="connsiteY4-32" fmla="*/ 5157051 h 5157051"/>
              <a:gd name="connsiteX5-33" fmla="*/ 1048 w 5227637"/>
              <a:gd name="connsiteY5-34" fmla="*/ 638354 h 5157051"/>
              <a:gd name="connsiteX0-35" fmla="*/ 1048 w 5227637"/>
              <a:gd name="connsiteY0-36" fmla="*/ 638354 h 5157051"/>
              <a:gd name="connsiteX1-37" fmla="*/ 656655 w 5227637"/>
              <a:gd name="connsiteY1-38" fmla="*/ 0 h 5157051"/>
              <a:gd name="connsiteX2-39" fmla="*/ 5227637 w 5227637"/>
              <a:gd name="connsiteY2-40" fmla="*/ 2396 h 5157051"/>
              <a:gd name="connsiteX3-41" fmla="*/ 5227637 w 5227637"/>
              <a:gd name="connsiteY3-42" fmla="*/ 5157051 h 5157051"/>
              <a:gd name="connsiteX4-43" fmla="*/ 0 w 5227637"/>
              <a:gd name="connsiteY4-44" fmla="*/ 5157051 h 5157051"/>
              <a:gd name="connsiteX5-45" fmla="*/ 1048 w 5227637"/>
              <a:gd name="connsiteY5-46" fmla="*/ 638354 h 5157051"/>
              <a:gd name="connsiteX0-47" fmla="*/ 1048 w 5227637"/>
              <a:gd name="connsiteY0-48" fmla="*/ 638354 h 5157051"/>
              <a:gd name="connsiteX1-49" fmla="*/ 742919 w 5227637"/>
              <a:gd name="connsiteY1-50" fmla="*/ 0 h 5157051"/>
              <a:gd name="connsiteX2-51" fmla="*/ 5227637 w 5227637"/>
              <a:gd name="connsiteY2-52" fmla="*/ 2396 h 5157051"/>
              <a:gd name="connsiteX3-53" fmla="*/ 5227637 w 5227637"/>
              <a:gd name="connsiteY3-54" fmla="*/ 5157051 h 5157051"/>
              <a:gd name="connsiteX4-55" fmla="*/ 0 w 5227637"/>
              <a:gd name="connsiteY4-56" fmla="*/ 5157051 h 5157051"/>
              <a:gd name="connsiteX5-57" fmla="*/ 1048 w 5227637"/>
              <a:gd name="connsiteY5-58" fmla="*/ 638354 h 5157051"/>
              <a:gd name="connsiteX0-59" fmla="*/ 10 w 5235226"/>
              <a:gd name="connsiteY0-60" fmla="*/ 724619 h 5157051"/>
              <a:gd name="connsiteX1-61" fmla="*/ 750508 w 5235226"/>
              <a:gd name="connsiteY1-62" fmla="*/ 0 h 5157051"/>
              <a:gd name="connsiteX2-63" fmla="*/ 5235226 w 5235226"/>
              <a:gd name="connsiteY2-64" fmla="*/ 2396 h 5157051"/>
              <a:gd name="connsiteX3-65" fmla="*/ 5235226 w 5235226"/>
              <a:gd name="connsiteY3-66" fmla="*/ 5157051 h 5157051"/>
              <a:gd name="connsiteX4-67" fmla="*/ 7589 w 5235226"/>
              <a:gd name="connsiteY4-68" fmla="*/ 5157051 h 5157051"/>
              <a:gd name="connsiteX5-69" fmla="*/ 10 w 5235226"/>
              <a:gd name="connsiteY5-70" fmla="*/ 724619 h 5157051"/>
              <a:gd name="connsiteX0-71" fmla="*/ 10 w 5235226"/>
              <a:gd name="connsiteY0-72" fmla="*/ 724619 h 5157051"/>
              <a:gd name="connsiteX1-73" fmla="*/ 750508 w 5235226"/>
              <a:gd name="connsiteY1-74" fmla="*/ 0 h 5157051"/>
              <a:gd name="connsiteX2-75" fmla="*/ 5235226 w 5235226"/>
              <a:gd name="connsiteY2-76" fmla="*/ 2396 h 5157051"/>
              <a:gd name="connsiteX3-77" fmla="*/ 5235226 w 5235226"/>
              <a:gd name="connsiteY3-78" fmla="*/ 5157051 h 5157051"/>
              <a:gd name="connsiteX4-79" fmla="*/ 7589 w 5235226"/>
              <a:gd name="connsiteY4-80" fmla="*/ 5157051 h 5157051"/>
              <a:gd name="connsiteX5-81" fmla="*/ 10 w 5235226"/>
              <a:gd name="connsiteY5-82" fmla="*/ 724619 h 5157051"/>
              <a:gd name="connsiteX0-83" fmla="*/ 10 w 5235226"/>
              <a:gd name="connsiteY0-84" fmla="*/ 724619 h 5157051"/>
              <a:gd name="connsiteX1-85" fmla="*/ 750508 w 5235226"/>
              <a:gd name="connsiteY1-86" fmla="*/ 0 h 5157051"/>
              <a:gd name="connsiteX2-87" fmla="*/ 5235226 w 5235226"/>
              <a:gd name="connsiteY2-88" fmla="*/ 2396 h 5157051"/>
              <a:gd name="connsiteX3-89" fmla="*/ 5235226 w 5235226"/>
              <a:gd name="connsiteY3-90" fmla="*/ 5157051 h 5157051"/>
              <a:gd name="connsiteX4-91" fmla="*/ 7589 w 5235226"/>
              <a:gd name="connsiteY4-92" fmla="*/ 5157051 h 5157051"/>
              <a:gd name="connsiteX5-93" fmla="*/ 10 w 5235226"/>
              <a:gd name="connsiteY5-94" fmla="*/ 724619 h 5157051"/>
              <a:gd name="connsiteX0-95" fmla="*/ 10 w 5235226"/>
              <a:gd name="connsiteY0-96" fmla="*/ 722223 h 5154655"/>
              <a:gd name="connsiteX1-97" fmla="*/ 988025 w 5235226"/>
              <a:gd name="connsiteY1-98" fmla="*/ 7501 h 5154655"/>
              <a:gd name="connsiteX2-99" fmla="*/ 5235226 w 5235226"/>
              <a:gd name="connsiteY2-100" fmla="*/ 0 h 5154655"/>
              <a:gd name="connsiteX3-101" fmla="*/ 5235226 w 5235226"/>
              <a:gd name="connsiteY3-102" fmla="*/ 5154655 h 5154655"/>
              <a:gd name="connsiteX4-103" fmla="*/ 7589 w 5235226"/>
              <a:gd name="connsiteY4-104" fmla="*/ 5154655 h 5154655"/>
              <a:gd name="connsiteX5-105" fmla="*/ 10 w 5235226"/>
              <a:gd name="connsiteY5-106" fmla="*/ 722223 h 5154655"/>
              <a:gd name="connsiteX0-107" fmla="*/ 2317 w 5227637"/>
              <a:gd name="connsiteY0-108" fmla="*/ 999327 h 5154655"/>
              <a:gd name="connsiteX1-109" fmla="*/ 980436 w 5227637"/>
              <a:gd name="connsiteY1-110" fmla="*/ 7501 h 5154655"/>
              <a:gd name="connsiteX2-111" fmla="*/ 5227637 w 5227637"/>
              <a:gd name="connsiteY2-112" fmla="*/ 0 h 5154655"/>
              <a:gd name="connsiteX3-113" fmla="*/ 5227637 w 5227637"/>
              <a:gd name="connsiteY3-114" fmla="*/ 5154655 h 5154655"/>
              <a:gd name="connsiteX4-115" fmla="*/ 0 w 5227637"/>
              <a:gd name="connsiteY4-116" fmla="*/ 5154655 h 5154655"/>
              <a:gd name="connsiteX5-117" fmla="*/ 2317 w 5227637"/>
              <a:gd name="connsiteY5-118" fmla="*/ 999327 h 5154655"/>
              <a:gd name="connsiteX0-119" fmla="*/ 2317 w 5227637"/>
              <a:gd name="connsiteY0-120" fmla="*/ 999327 h 5154655"/>
              <a:gd name="connsiteX1-121" fmla="*/ 980436 w 5227637"/>
              <a:gd name="connsiteY1-122" fmla="*/ 7501 h 5154655"/>
              <a:gd name="connsiteX2-123" fmla="*/ 5227637 w 5227637"/>
              <a:gd name="connsiteY2-124" fmla="*/ 0 h 5154655"/>
              <a:gd name="connsiteX3-125" fmla="*/ 5227637 w 5227637"/>
              <a:gd name="connsiteY3-126" fmla="*/ 5154655 h 5154655"/>
              <a:gd name="connsiteX4-127" fmla="*/ 0 w 5227637"/>
              <a:gd name="connsiteY4-128" fmla="*/ 5154655 h 5154655"/>
              <a:gd name="connsiteX5-129" fmla="*/ 2317 w 5227637"/>
              <a:gd name="connsiteY5-130" fmla="*/ 999327 h 5154655"/>
              <a:gd name="connsiteX0-131" fmla="*/ 2317 w 5227637"/>
              <a:gd name="connsiteY0-132" fmla="*/ 999327 h 5154655"/>
              <a:gd name="connsiteX1-133" fmla="*/ 980436 w 5227637"/>
              <a:gd name="connsiteY1-134" fmla="*/ 7501 h 5154655"/>
              <a:gd name="connsiteX2-135" fmla="*/ 5227637 w 5227637"/>
              <a:gd name="connsiteY2-136" fmla="*/ 0 h 5154655"/>
              <a:gd name="connsiteX3-137" fmla="*/ 5227637 w 5227637"/>
              <a:gd name="connsiteY3-138" fmla="*/ 5154655 h 5154655"/>
              <a:gd name="connsiteX4-139" fmla="*/ 0 w 5227637"/>
              <a:gd name="connsiteY4-140" fmla="*/ 5154655 h 5154655"/>
              <a:gd name="connsiteX5-141" fmla="*/ 2317 w 5227637"/>
              <a:gd name="connsiteY5-142" fmla="*/ 999327 h 5154655"/>
              <a:gd name="connsiteX0-143" fmla="*/ 11 w 5225331"/>
              <a:gd name="connsiteY0-144" fmla="*/ 999327 h 6777690"/>
              <a:gd name="connsiteX1-145" fmla="*/ 978130 w 5225331"/>
              <a:gd name="connsiteY1-146" fmla="*/ 7501 h 6777690"/>
              <a:gd name="connsiteX2-147" fmla="*/ 5225331 w 5225331"/>
              <a:gd name="connsiteY2-148" fmla="*/ 0 h 6777690"/>
              <a:gd name="connsiteX3-149" fmla="*/ 5225331 w 5225331"/>
              <a:gd name="connsiteY3-150" fmla="*/ 5154655 h 6777690"/>
              <a:gd name="connsiteX4-151" fmla="*/ 7591 w 5225331"/>
              <a:gd name="connsiteY4-152" fmla="*/ 6777690 h 6777690"/>
              <a:gd name="connsiteX5-153" fmla="*/ 11 w 5225331"/>
              <a:gd name="connsiteY5-154" fmla="*/ 999327 h 6777690"/>
              <a:gd name="connsiteX0-155" fmla="*/ 5 w 5225325"/>
              <a:gd name="connsiteY0-156" fmla="*/ 999327 h 6757897"/>
              <a:gd name="connsiteX1-157" fmla="*/ 978124 w 5225325"/>
              <a:gd name="connsiteY1-158" fmla="*/ 7501 h 6757897"/>
              <a:gd name="connsiteX2-159" fmla="*/ 5225325 w 5225325"/>
              <a:gd name="connsiteY2-160" fmla="*/ 0 h 6757897"/>
              <a:gd name="connsiteX3-161" fmla="*/ 5225325 w 5225325"/>
              <a:gd name="connsiteY3-162" fmla="*/ 5154655 h 6757897"/>
              <a:gd name="connsiteX4-163" fmla="*/ 17482 w 5225325"/>
              <a:gd name="connsiteY4-164" fmla="*/ 6757897 h 6757897"/>
              <a:gd name="connsiteX5-165" fmla="*/ 5 w 5225325"/>
              <a:gd name="connsiteY5-166" fmla="*/ 999327 h 6757897"/>
              <a:gd name="connsiteX0-167" fmla="*/ 12213 w 5237533"/>
              <a:gd name="connsiteY0-168" fmla="*/ 999327 h 6757897"/>
              <a:gd name="connsiteX1-169" fmla="*/ 990332 w 5237533"/>
              <a:gd name="connsiteY1-170" fmla="*/ 7501 h 6757897"/>
              <a:gd name="connsiteX2-171" fmla="*/ 5237533 w 5237533"/>
              <a:gd name="connsiteY2-172" fmla="*/ 0 h 6757897"/>
              <a:gd name="connsiteX3-173" fmla="*/ 5237533 w 5237533"/>
              <a:gd name="connsiteY3-174" fmla="*/ 5154655 h 6757897"/>
              <a:gd name="connsiteX4-175" fmla="*/ 0 w 5237533"/>
              <a:gd name="connsiteY4-176" fmla="*/ 6757897 h 6757897"/>
              <a:gd name="connsiteX5-177" fmla="*/ 12213 w 5237533"/>
              <a:gd name="connsiteY5-178" fmla="*/ 999327 h 6757897"/>
              <a:gd name="connsiteX0-179" fmla="*/ 11 w 5225331"/>
              <a:gd name="connsiteY0-180" fmla="*/ 999327 h 6787586"/>
              <a:gd name="connsiteX1-181" fmla="*/ 978130 w 5225331"/>
              <a:gd name="connsiteY1-182" fmla="*/ 7501 h 6787586"/>
              <a:gd name="connsiteX2-183" fmla="*/ 5225331 w 5225331"/>
              <a:gd name="connsiteY2-184" fmla="*/ 0 h 6787586"/>
              <a:gd name="connsiteX3-185" fmla="*/ 5225331 w 5225331"/>
              <a:gd name="connsiteY3-186" fmla="*/ 5154655 h 6787586"/>
              <a:gd name="connsiteX4-187" fmla="*/ 7591 w 5225331"/>
              <a:gd name="connsiteY4-188" fmla="*/ 6787586 h 6787586"/>
              <a:gd name="connsiteX5-189" fmla="*/ 11 w 5225331"/>
              <a:gd name="connsiteY5-190" fmla="*/ 999327 h 6787586"/>
              <a:gd name="connsiteX0-191" fmla="*/ 11 w 6383227"/>
              <a:gd name="connsiteY0-192" fmla="*/ 991826 h 6780085"/>
              <a:gd name="connsiteX1-193" fmla="*/ 978130 w 6383227"/>
              <a:gd name="connsiteY1-194" fmla="*/ 0 h 6780085"/>
              <a:gd name="connsiteX2-195" fmla="*/ 6383227 w 6383227"/>
              <a:gd name="connsiteY2-196" fmla="*/ 2395 h 6780085"/>
              <a:gd name="connsiteX3-197" fmla="*/ 5225331 w 6383227"/>
              <a:gd name="connsiteY3-198" fmla="*/ 5147154 h 6780085"/>
              <a:gd name="connsiteX4-199" fmla="*/ 7591 w 6383227"/>
              <a:gd name="connsiteY4-200" fmla="*/ 6780085 h 6780085"/>
              <a:gd name="connsiteX5-201" fmla="*/ 11 w 6383227"/>
              <a:gd name="connsiteY5-202" fmla="*/ 991826 h 6780085"/>
              <a:gd name="connsiteX0-203" fmla="*/ 11 w 6383227"/>
              <a:gd name="connsiteY0-204" fmla="*/ 991826 h 6799878"/>
              <a:gd name="connsiteX1-205" fmla="*/ 978130 w 6383227"/>
              <a:gd name="connsiteY1-206" fmla="*/ 0 h 6799878"/>
              <a:gd name="connsiteX2-207" fmla="*/ 6383227 w 6383227"/>
              <a:gd name="connsiteY2-208" fmla="*/ 2395 h 6799878"/>
              <a:gd name="connsiteX3-209" fmla="*/ 6373331 w 6383227"/>
              <a:gd name="connsiteY3-210" fmla="*/ 6799878 h 6799878"/>
              <a:gd name="connsiteX4-211" fmla="*/ 7591 w 6383227"/>
              <a:gd name="connsiteY4-212" fmla="*/ 6780085 h 6799878"/>
              <a:gd name="connsiteX5-213" fmla="*/ 11 w 6383227"/>
              <a:gd name="connsiteY5-214" fmla="*/ 991826 h 6799878"/>
              <a:gd name="connsiteX0-215" fmla="*/ 11 w 6383227"/>
              <a:gd name="connsiteY0-216" fmla="*/ 991826 h 6809775"/>
              <a:gd name="connsiteX1-217" fmla="*/ 978130 w 6383227"/>
              <a:gd name="connsiteY1-218" fmla="*/ 0 h 6809775"/>
              <a:gd name="connsiteX2-219" fmla="*/ 6383227 w 6383227"/>
              <a:gd name="connsiteY2-220" fmla="*/ 2395 h 6809775"/>
              <a:gd name="connsiteX3-221" fmla="*/ 6373331 w 6383227"/>
              <a:gd name="connsiteY3-222" fmla="*/ 6809775 h 6809775"/>
              <a:gd name="connsiteX4-223" fmla="*/ 7591 w 6383227"/>
              <a:gd name="connsiteY4-224" fmla="*/ 6780085 h 6809775"/>
              <a:gd name="connsiteX5-225" fmla="*/ 11 w 6383227"/>
              <a:gd name="connsiteY5-226" fmla="*/ 991826 h 6809775"/>
              <a:gd name="connsiteX0-227" fmla="*/ 11 w 6393563"/>
              <a:gd name="connsiteY0-228" fmla="*/ 991826 h 6799878"/>
              <a:gd name="connsiteX1-229" fmla="*/ 978130 w 6393563"/>
              <a:gd name="connsiteY1-230" fmla="*/ 0 h 6799878"/>
              <a:gd name="connsiteX2-231" fmla="*/ 6383227 w 6393563"/>
              <a:gd name="connsiteY2-232" fmla="*/ 2395 h 6799878"/>
              <a:gd name="connsiteX3-233" fmla="*/ 6393125 w 6393563"/>
              <a:gd name="connsiteY3-234" fmla="*/ 6799878 h 6799878"/>
              <a:gd name="connsiteX4-235" fmla="*/ 7591 w 6393563"/>
              <a:gd name="connsiteY4-236" fmla="*/ 6780085 h 6799878"/>
              <a:gd name="connsiteX5-237" fmla="*/ 11 w 6393563"/>
              <a:gd name="connsiteY5-238" fmla="*/ 991826 h 6799878"/>
              <a:gd name="connsiteX0-239" fmla="*/ 11 w 6384181"/>
              <a:gd name="connsiteY0-240" fmla="*/ 991826 h 6780085"/>
              <a:gd name="connsiteX1-241" fmla="*/ 978130 w 6384181"/>
              <a:gd name="connsiteY1-242" fmla="*/ 0 h 6780085"/>
              <a:gd name="connsiteX2-243" fmla="*/ 6383227 w 6384181"/>
              <a:gd name="connsiteY2-244" fmla="*/ 2395 h 6780085"/>
              <a:gd name="connsiteX3-245" fmla="*/ 6383229 w 6384181"/>
              <a:gd name="connsiteY3-246" fmla="*/ 6780085 h 6780085"/>
              <a:gd name="connsiteX4-247" fmla="*/ 7591 w 6384181"/>
              <a:gd name="connsiteY4-248" fmla="*/ 6780085 h 6780085"/>
              <a:gd name="connsiteX5-249" fmla="*/ 11 w 6384181"/>
              <a:gd name="connsiteY5-250" fmla="*/ 991826 h 67800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6384181" h="6780085">
                <a:moveTo>
                  <a:pt x="11" y="991826"/>
                </a:moveTo>
                <a:cubicBezTo>
                  <a:pt x="320299" y="685414"/>
                  <a:pt x="671560" y="306940"/>
                  <a:pt x="978130" y="0"/>
                </a:cubicBezTo>
                <a:lnTo>
                  <a:pt x="6383227" y="2395"/>
                </a:lnTo>
                <a:cubicBezTo>
                  <a:pt x="6379928" y="2268223"/>
                  <a:pt x="6386528" y="4514257"/>
                  <a:pt x="6383229" y="6780085"/>
                </a:cubicBezTo>
                <a:lnTo>
                  <a:pt x="7591" y="6780085"/>
                </a:lnTo>
                <a:cubicBezTo>
                  <a:pt x="7940" y="5273853"/>
                  <a:pt x="-338" y="2498058"/>
                  <a:pt x="11" y="991826"/>
                </a:cubicBezTo>
                <a:close/>
              </a:path>
            </a:pathLst>
          </a:custGeom>
          <a:ln w="3175">
            <a:miter lim="400000"/>
          </a:ln>
        </p:spPr>
        <p:txBody>
          <a:bodyPr/>
          <a:lstStyle/>
          <a:p>
            <a:endParaRPr lang="en-US"/>
          </a:p>
        </p:txBody>
      </p:sp>
      <p:sp>
        <p:nvSpPr>
          <p:cNvPr id="30" name="Shape 30"/>
          <p:cNvSpPr>
            <a:spLocks noGrp="1"/>
          </p:cNvSpPr>
          <p:nvPr>
            <p:ph type="sldNum" sz="quarter" idx="2"/>
          </p:nvPr>
        </p:nvSpPr>
        <p:spPr>
          <a:prstGeom prst="rect">
            <a:avLst/>
          </a:prstGeom>
        </p:spPr>
        <p:txBody>
          <a:bodyPr/>
          <a:lstStyle/>
          <a:p>
            <a:fld id="{86CB4B4D-7CA3-9044-876B-883B54F8677D}" type="slidenum">
              <a:rPr/>
            </a:fld>
            <a:endParaRPr dirty="0"/>
          </a:p>
        </p:txBody>
      </p:sp>
    </p:spTree>
  </p:cSld>
  <p:clrMapOvr>
    <a:masterClrMapping/>
  </p:clrMapOvr>
  <p:transition spd="slow" advTm="3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p:txBody>
          <a:bodyPr/>
          <a:lstStyle/>
          <a:p>
            <a:fld id="{86CB4B4D-7CA3-9044-876B-883B54F8677D}" type="slidenum">
              <a:rPr/>
            </a:fld>
            <a:endParaRPr/>
          </a:p>
        </p:txBody>
      </p:sp>
    </p:spTree>
  </p:cSld>
  <p:clrMapOvr>
    <a:masterClrMapping/>
  </p:clrMapOvr>
  <p:transition spd="slow" advTm="3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1216800" y="1216800"/>
            <a:ext cx="21938400" cy="14112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1216800" y="2980800"/>
            <a:ext cx="21938400" cy="951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3981600" y="7696800"/>
            <a:ext cx="15537600" cy="1533600"/>
          </a:xfrm>
        </p:spPr>
        <p:txBody>
          <a:bodyPr lIns="90000" tIns="46800" rIns="90000" bIns="46800" anchor="b" anchorCtr="0">
            <a:normAutofit/>
          </a:bodyPr>
          <a:lstStyle>
            <a:lvl1pPr>
              <a:defRPr sz="88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3981600" y="9230400"/>
            <a:ext cx="15537600" cy="1735200"/>
          </a:xfrm>
        </p:spPr>
        <p:txBody>
          <a:bodyPr lIns="90000" tIns="46800" rIns="90000" bIns="46800">
            <a:normAutofit/>
          </a:bodyPr>
          <a:lstStyle>
            <a:lvl1pPr marL="0" indent="0">
              <a:buNone/>
              <a:defRPr sz="3600">
                <a:solidFill>
                  <a:schemeClr val="tx1">
                    <a:lumMod val="65000"/>
                    <a:lumOff val="35000"/>
                  </a:schemeClr>
                </a:solidFill>
              </a:defRPr>
            </a:lvl1pPr>
            <a:lvl2pPr marL="914400" indent="0">
              <a:buNone/>
              <a:defRPr sz="3200">
                <a:solidFill>
                  <a:schemeClr val="tx1">
                    <a:tint val="75000"/>
                  </a:schemeClr>
                </a:solidFill>
              </a:defRPr>
            </a:lvl2pPr>
            <a:lvl3pPr marL="1828800" indent="0">
              <a:buNone/>
              <a:defRPr sz="32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1216800" y="1216800"/>
            <a:ext cx="21938400" cy="14112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1216800" y="3002400"/>
            <a:ext cx="10353600" cy="94968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12823200" y="3002400"/>
            <a:ext cx="10353600" cy="94968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1216800" y="1216800"/>
            <a:ext cx="21938400" cy="14112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1216800" y="2858400"/>
            <a:ext cx="10684800" cy="763200"/>
          </a:xfrm>
        </p:spPr>
        <p:txBody>
          <a:bodyPr lIns="101600" tIns="38100" rIns="76200" bIns="38100" anchor="t" anchorCtr="0">
            <a:normAutofit/>
          </a:bodyPr>
          <a:lstStyle>
            <a:lvl1pPr marL="0" indent="0">
              <a:lnSpc>
                <a:spcPct val="100000"/>
              </a:lnSpc>
              <a:buNone/>
              <a:defRPr sz="4000" b="1" spc="200">
                <a:solidFill>
                  <a:schemeClr val="tx1">
                    <a:lumMod val="75000"/>
                    <a:lumOff val="25000"/>
                  </a:schemeClr>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1216800" y="3708000"/>
            <a:ext cx="10684800" cy="87912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12471500" y="2843458"/>
            <a:ext cx="10684800" cy="763200"/>
          </a:xfrm>
        </p:spPr>
        <p:txBody>
          <a:bodyPr vert="horz" lIns="101600" tIns="38100" rIns="76200" bIns="38100" rtlCol="0" anchor="t" anchorCtr="0">
            <a:normAutofit/>
          </a:bodyPr>
          <a:lstStyle>
            <a:lvl1pPr marL="0" indent="0">
              <a:lnSpc>
                <a:spcPct val="100000"/>
              </a:lnSpc>
              <a:buNone/>
              <a:defRPr sz="4000" b="1" spc="200">
                <a:solidFill>
                  <a:schemeClr val="tx1">
                    <a:lumMod val="75000"/>
                    <a:lumOff val="25000"/>
                  </a:schemeClr>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12471500" y="3708000"/>
            <a:ext cx="10684800" cy="87912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1216800" y="1216800"/>
            <a:ext cx="21938400" cy="14112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1216800" y="3110400"/>
            <a:ext cx="10466154" cy="9216000"/>
          </a:xfrm>
        </p:spPr>
        <p:txBody>
          <a:bodyPr vert="horz" lIns="90000" tIns="46800" rIns="90000" bIns="46800" rtlCol="0">
            <a:normAutofit/>
          </a:bodyPr>
          <a:lstStyle>
            <a:lvl1pPr>
              <a:buNone/>
              <a:defRPr sz="32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12700800" y="3110400"/>
            <a:ext cx="10454400" cy="9216000"/>
          </a:xfrm>
        </p:spPr>
        <p:txBody>
          <a:bodyPr vert="horz" lIns="90000" tIns="46800" rIns="90000" bIns="46800" rtlCol="0">
            <a:normAutofit/>
          </a:bodyPr>
          <a:lstStyle>
            <a:lvl1pPr>
              <a:buNone/>
              <a:defRPr sz="32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p:cSld name="Blank">
    <p:spTree>
      <p:nvGrpSpPr>
        <p:cNvPr id="1" name=""/>
        <p:cNvGrpSpPr/>
        <p:nvPr/>
      </p:nvGrpSpPr>
      <p:grpSpPr>
        <a:xfrm>
          <a:off x="0" y="0"/>
          <a:ext cx="0" cy="0"/>
          <a:chOff x="0" y="0"/>
          <a:chExt cx="0" cy="0"/>
        </a:xfrm>
      </p:grpSpPr>
      <p:sp>
        <p:nvSpPr>
          <p:cNvPr id="21" name="Shape 21"/>
          <p:cNvSpPr>
            <a:spLocks noGrp="1"/>
          </p:cNvSpPr>
          <p:nvPr>
            <p:ph type="sldNum" sz="quarter" idx="2"/>
          </p:nvPr>
        </p:nvSpPr>
        <p:spPr>
          <a:xfrm>
            <a:off x="11971114" y="11525250"/>
            <a:ext cx="432247" cy="482601"/>
          </a:xfrm>
          <a:prstGeom prst="rect">
            <a:avLst/>
          </a:prstGeom>
        </p:spPr>
        <p:txBody>
          <a:bodyPr wrap="none"/>
          <a:lstStyle>
            <a:lvl1pPr>
              <a:defRPr sz="2400" cap="none" spc="0">
                <a:latin typeface="Roboto Regular"/>
                <a:ea typeface="Roboto Regular"/>
                <a:cs typeface="Roboto Regular"/>
                <a:sym typeface="Roboto Regular"/>
              </a:defRPr>
            </a:lvl1pPr>
          </a:lstStyle>
          <a:p>
            <a:fld id="{86CB4B4D-7CA3-9044-876B-883B54F8677D}" type="slidenum">
              <a:rPr/>
            </a:fld>
            <a:endParaRPr/>
          </a:p>
        </p:txBody>
      </p:sp>
    </p:spTree>
  </p:cSld>
  <p:clrMapOvr>
    <a:masterClrMapping/>
  </p:clrMapOvr>
  <p:transition spd="slow" advTm="3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20469600" y="1828800"/>
            <a:ext cx="2088000" cy="10058400"/>
          </a:xfrm>
        </p:spPr>
        <p:txBody>
          <a:bodyPr vert="eaVert" lIns="90000" tIns="46800" rIns="90000" bIns="46800" rtlCol="0" anchor="ctr" anchorCtr="0">
            <a:normAutofit/>
          </a:bodyPr>
          <a:lstStyle>
            <a:lvl1pPr>
              <a:buNone/>
              <a:defRPr sz="56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1828800" y="1828800"/>
            <a:ext cx="18338400" cy="10058400"/>
          </a:xfrm>
        </p:spPr>
        <p:txBody>
          <a:bodyPr vert="eaVert" lIns="46800" tIns="46800" rIns="46800" bIns="46800"/>
          <a:lstStyle>
            <a:lvl1pPr marL="457200" indent="-457200">
              <a:spcAft>
                <a:spcPts val="1000"/>
              </a:spcAft>
              <a:defRPr spc="300"/>
            </a:lvl1pPr>
            <a:lvl2pPr marL="1371600" indent="-457200">
              <a:defRPr spc="300"/>
            </a:lvl2pPr>
            <a:lvl3pPr marL="2286000" indent="-457200">
              <a:defRPr spc="300"/>
            </a:lvl3pPr>
            <a:lvl4pPr marL="3200400" indent="-457200">
              <a:defRPr spc="300"/>
            </a:lvl4pPr>
            <a:lvl5pPr marL="4114800" indent="-4572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1216800" y="1548000"/>
            <a:ext cx="21945600" cy="109656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2397600" y="4968000"/>
            <a:ext cx="19598400" cy="2037600"/>
          </a:xfrm>
        </p:spPr>
        <p:txBody>
          <a:bodyPr vert="horz" lIns="90000" tIns="46800" rIns="90000" bIns="46800" rtlCol="0" anchor="t" anchorCtr="0">
            <a:normAutofit/>
          </a:bodyPr>
          <a:lstStyle>
            <a:lvl1pPr algn="ctr">
              <a:defRPr sz="12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2397600" y="7120800"/>
            <a:ext cx="19598400" cy="943200"/>
          </a:xfrm>
        </p:spPr>
        <p:txBody>
          <a:bodyPr lIns="90000" tIns="46800" rIns="90000" bIns="46800">
            <a:normAutofit/>
          </a:bodyPr>
          <a:lstStyle>
            <a:lvl1pPr algn="ctr">
              <a:lnSpc>
                <a:spcPct val="110000"/>
              </a:lnSpc>
              <a:buNone/>
              <a:defRPr sz="48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3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0">
  <p:cSld name="Blank">
    <p:spTree>
      <p:nvGrpSpPr>
        <p:cNvPr id="1" name=""/>
        <p:cNvGrpSpPr/>
        <p:nvPr/>
      </p:nvGrpSpPr>
      <p:grpSpPr>
        <a:xfrm>
          <a:off x="0" y="0"/>
          <a:ext cx="0" cy="0"/>
          <a:chOff x="0" y="0"/>
          <a:chExt cx="0" cy="0"/>
        </a:xfrm>
      </p:grpSpPr>
      <p:sp>
        <p:nvSpPr>
          <p:cNvPr id="21" name="Shape 21"/>
          <p:cNvSpPr>
            <a:spLocks noGrp="1"/>
          </p:cNvSpPr>
          <p:nvPr>
            <p:ph type="sldNum" sz="quarter" idx="2"/>
          </p:nvPr>
        </p:nvSpPr>
        <p:spPr>
          <a:xfrm>
            <a:off x="11971114" y="11525250"/>
            <a:ext cx="432247" cy="482601"/>
          </a:xfrm>
          <a:prstGeom prst="rect">
            <a:avLst/>
          </a:prstGeom>
        </p:spPr>
        <p:txBody>
          <a:bodyPr wrap="none"/>
          <a:lstStyle>
            <a:lvl1pPr>
              <a:defRPr sz="2400" cap="none" spc="0">
                <a:latin typeface="Roboto Regular"/>
                <a:ea typeface="Roboto Regular"/>
                <a:cs typeface="Roboto Regular"/>
                <a:sym typeface="Roboto Regular"/>
              </a:defRPr>
            </a:lvl1pPr>
          </a:lstStyle>
          <a:p>
            <a:fld id="{86CB4B4D-7CA3-9044-876B-883B54F8677D}" type="slidenum">
              <a:rPr/>
            </a:fld>
            <a:endParaRPr/>
          </a:p>
        </p:txBody>
      </p:sp>
    </p:spTree>
  </p:cSld>
  <p:clrMapOvr>
    <a:masterClrMapping/>
  </p:clrMapOvr>
  <p:transition spd="slow" advTm="3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showMasterSp="0" userDrawn="1">
  <p:cSld name="Photos_no page number">
    <p:spTree>
      <p:nvGrpSpPr>
        <p:cNvPr id="1" name=""/>
        <p:cNvGrpSpPr/>
        <p:nvPr/>
      </p:nvGrpSpPr>
      <p:grpSpPr>
        <a:xfrm>
          <a:off x="0" y="0"/>
          <a:ext cx="0" cy="0"/>
          <a:chOff x="0" y="0"/>
          <a:chExt cx="0" cy="0"/>
        </a:xfrm>
      </p:grpSpPr>
      <p:sp>
        <p:nvSpPr>
          <p:cNvPr id="21" name="Shape 21"/>
          <p:cNvSpPr>
            <a:spLocks noGrp="1"/>
          </p:cNvSpPr>
          <p:nvPr>
            <p:ph type="sldNum" sz="quarter" idx="2"/>
          </p:nvPr>
        </p:nvSpPr>
        <p:spPr>
          <a:xfrm>
            <a:off x="11971114" y="11525250"/>
            <a:ext cx="432247" cy="482601"/>
          </a:xfrm>
          <a:prstGeom prst="rect">
            <a:avLst/>
          </a:prstGeom>
        </p:spPr>
        <p:txBody>
          <a:bodyPr wrap="none"/>
          <a:lstStyle>
            <a:lvl1pPr>
              <a:defRPr sz="2400" cap="none" spc="0">
                <a:latin typeface="Roboto Regular"/>
                <a:ea typeface="Roboto Regular"/>
                <a:cs typeface="Roboto Regular"/>
                <a:sym typeface="Roboto Regular"/>
              </a:defRPr>
            </a:lvl1pPr>
          </a:lstStyle>
          <a:p>
            <a:fld id="{86CB4B4D-7CA3-9044-876B-883B54F8677D}" type="slidenum">
              <a:rPr/>
            </a:fld>
            <a:endParaRPr/>
          </a:p>
        </p:txBody>
      </p:sp>
      <p:sp>
        <p:nvSpPr>
          <p:cNvPr id="3" name="Picture Placeholder 2"/>
          <p:cNvSpPr>
            <a:spLocks noGrp="1"/>
          </p:cNvSpPr>
          <p:nvPr>
            <p:ph type="pic" sz="quarter" idx="10"/>
          </p:nvPr>
        </p:nvSpPr>
        <p:spPr>
          <a:xfrm>
            <a:off x="2272290" y="2743200"/>
            <a:ext cx="3629025" cy="3630613"/>
          </a:xfrm>
        </p:spPr>
        <p:txBody>
          <a:bodyPr/>
          <a:lstStyle/>
          <a:p>
            <a:endParaRPr lang="en-US"/>
          </a:p>
        </p:txBody>
      </p:sp>
      <p:sp>
        <p:nvSpPr>
          <p:cNvPr id="4" name="Picture Placeholder 2"/>
          <p:cNvSpPr>
            <a:spLocks noGrp="1"/>
          </p:cNvSpPr>
          <p:nvPr>
            <p:ph type="pic" sz="quarter" idx="11"/>
          </p:nvPr>
        </p:nvSpPr>
        <p:spPr>
          <a:xfrm>
            <a:off x="6331671" y="2743200"/>
            <a:ext cx="3629025" cy="3630613"/>
          </a:xfrm>
        </p:spPr>
        <p:txBody>
          <a:bodyPr/>
          <a:lstStyle/>
          <a:p>
            <a:endParaRPr lang="en-US"/>
          </a:p>
        </p:txBody>
      </p:sp>
      <p:sp>
        <p:nvSpPr>
          <p:cNvPr id="5" name="Picture Placeholder 2"/>
          <p:cNvSpPr>
            <a:spLocks noGrp="1"/>
          </p:cNvSpPr>
          <p:nvPr>
            <p:ph type="pic" sz="quarter" idx="12"/>
          </p:nvPr>
        </p:nvSpPr>
        <p:spPr>
          <a:xfrm>
            <a:off x="10391052" y="2743200"/>
            <a:ext cx="3629025" cy="3630613"/>
          </a:xfrm>
        </p:spPr>
        <p:txBody>
          <a:bodyPr/>
          <a:lstStyle/>
          <a:p>
            <a:endParaRPr lang="en-US"/>
          </a:p>
        </p:txBody>
      </p:sp>
      <p:sp>
        <p:nvSpPr>
          <p:cNvPr id="6" name="Picture Placeholder 2"/>
          <p:cNvSpPr>
            <a:spLocks noGrp="1"/>
          </p:cNvSpPr>
          <p:nvPr>
            <p:ph type="pic" sz="quarter" idx="13"/>
          </p:nvPr>
        </p:nvSpPr>
        <p:spPr>
          <a:xfrm>
            <a:off x="14450433" y="2743200"/>
            <a:ext cx="3629025" cy="3630613"/>
          </a:xfrm>
        </p:spPr>
        <p:txBody>
          <a:bodyPr/>
          <a:lstStyle/>
          <a:p>
            <a:endParaRPr lang="en-US"/>
          </a:p>
        </p:txBody>
      </p:sp>
      <p:sp>
        <p:nvSpPr>
          <p:cNvPr id="7" name="Picture Placeholder 2"/>
          <p:cNvSpPr>
            <a:spLocks noGrp="1"/>
          </p:cNvSpPr>
          <p:nvPr>
            <p:ph type="pic" sz="quarter" idx="14"/>
          </p:nvPr>
        </p:nvSpPr>
        <p:spPr>
          <a:xfrm>
            <a:off x="18509814" y="2743199"/>
            <a:ext cx="3629025" cy="3630613"/>
          </a:xfrm>
        </p:spPr>
        <p:txBody>
          <a:bodyPr/>
          <a:lstStyle/>
          <a:p>
            <a:endParaRPr lang="en-US"/>
          </a:p>
        </p:txBody>
      </p:sp>
      <p:sp>
        <p:nvSpPr>
          <p:cNvPr id="8" name="Picture Placeholder 2"/>
          <p:cNvSpPr>
            <a:spLocks noGrp="1"/>
          </p:cNvSpPr>
          <p:nvPr>
            <p:ph type="pic" sz="quarter" idx="15"/>
          </p:nvPr>
        </p:nvSpPr>
        <p:spPr>
          <a:xfrm>
            <a:off x="2272290" y="6802581"/>
            <a:ext cx="3629025" cy="3630613"/>
          </a:xfrm>
        </p:spPr>
        <p:txBody>
          <a:bodyPr/>
          <a:lstStyle/>
          <a:p>
            <a:endParaRPr lang="en-US"/>
          </a:p>
        </p:txBody>
      </p:sp>
      <p:sp>
        <p:nvSpPr>
          <p:cNvPr id="9" name="Picture Placeholder 2"/>
          <p:cNvSpPr>
            <a:spLocks noGrp="1"/>
          </p:cNvSpPr>
          <p:nvPr>
            <p:ph type="pic" sz="quarter" idx="16"/>
          </p:nvPr>
        </p:nvSpPr>
        <p:spPr>
          <a:xfrm>
            <a:off x="6331671" y="6802581"/>
            <a:ext cx="3629025" cy="3630613"/>
          </a:xfrm>
        </p:spPr>
        <p:txBody>
          <a:bodyPr/>
          <a:lstStyle/>
          <a:p>
            <a:endParaRPr lang="en-US"/>
          </a:p>
        </p:txBody>
      </p:sp>
      <p:sp>
        <p:nvSpPr>
          <p:cNvPr id="10" name="Picture Placeholder 2"/>
          <p:cNvSpPr>
            <a:spLocks noGrp="1"/>
          </p:cNvSpPr>
          <p:nvPr>
            <p:ph type="pic" sz="quarter" idx="17"/>
          </p:nvPr>
        </p:nvSpPr>
        <p:spPr>
          <a:xfrm>
            <a:off x="10391052" y="6802581"/>
            <a:ext cx="3629025" cy="3630613"/>
          </a:xfrm>
        </p:spPr>
        <p:txBody>
          <a:bodyPr/>
          <a:lstStyle/>
          <a:p>
            <a:endParaRPr lang="en-US"/>
          </a:p>
        </p:txBody>
      </p:sp>
      <p:sp>
        <p:nvSpPr>
          <p:cNvPr id="11" name="Picture Placeholder 2"/>
          <p:cNvSpPr>
            <a:spLocks noGrp="1"/>
          </p:cNvSpPr>
          <p:nvPr>
            <p:ph type="pic" sz="quarter" idx="18"/>
          </p:nvPr>
        </p:nvSpPr>
        <p:spPr>
          <a:xfrm>
            <a:off x="14450433" y="6802581"/>
            <a:ext cx="3629025" cy="3630613"/>
          </a:xfrm>
        </p:spPr>
        <p:txBody>
          <a:bodyPr/>
          <a:lstStyle/>
          <a:p>
            <a:endParaRPr lang="en-US"/>
          </a:p>
        </p:txBody>
      </p:sp>
      <p:sp>
        <p:nvSpPr>
          <p:cNvPr id="12" name="Picture Placeholder 2"/>
          <p:cNvSpPr>
            <a:spLocks noGrp="1"/>
          </p:cNvSpPr>
          <p:nvPr>
            <p:ph type="pic" sz="quarter" idx="19"/>
          </p:nvPr>
        </p:nvSpPr>
        <p:spPr>
          <a:xfrm>
            <a:off x="18509814" y="6802580"/>
            <a:ext cx="3629025" cy="3630613"/>
          </a:xfrm>
        </p:spPr>
        <p:txBody>
          <a:bodyPr/>
          <a:lstStyle/>
          <a:p>
            <a:endParaRPr lang="en-US"/>
          </a:p>
        </p:txBody>
      </p:sp>
    </p:spTree>
  </p:cSld>
  <p:clrMapOvr>
    <a:masterClrMapping/>
  </p:clrMapOvr>
  <p:transition spd="slow" advTm="3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Subtitle copy">
    <p:spTree>
      <p:nvGrpSpPr>
        <p:cNvPr id="1" name=""/>
        <p:cNvGrpSpPr/>
        <p:nvPr/>
      </p:nvGrpSpPr>
      <p:grpSpPr>
        <a:xfrm>
          <a:off x="0" y="0"/>
          <a:ext cx="0" cy="0"/>
          <a:chOff x="0" y="0"/>
          <a:chExt cx="0" cy="0"/>
        </a:xfrm>
      </p:grpSpPr>
      <p:sp>
        <p:nvSpPr>
          <p:cNvPr id="28" name="Shape 28"/>
          <p:cNvSpPr>
            <a:spLocks noGrp="1"/>
          </p:cNvSpPr>
          <p:nvPr>
            <p:ph type="title" hasCustomPrompt="1"/>
          </p:nvPr>
        </p:nvSpPr>
        <p:spPr>
          <a:prstGeom prst="rect">
            <a:avLst/>
          </a:prstGeom>
        </p:spPr>
        <p:txBody>
          <a:bodyPr/>
          <a:lstStyle/>
          <a:p>
            <a:r>
              <a:rPr dirty="0"/>
              <a:t>Title Text</a:t>
            </a:r>
            <a:endParaRPr dirty="0"/>
          </a:p>
        </p:txBody>
      </p:sp>
      <p:sp>
        <p:nvSpPr>
          <p:cNvPr id="29" name="Shape 29"/>
          <p:cNvSpPr>
            <a:spLocks noGrp="1"/>
          </p:cNvSpPr>
          <p:nvPr>
            <p:ph type="body" idx="1" hasCustomPrompt="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hape 30"/>
          <p:cNvSpPr>
            <a:spLocks noGrp="1"/>
          </p:cNvSpPr>
          <p:nvPr>
            <p:ph type="sldNum" sz="quarter" idx="2"/>
          </p:nvPr>
        </p:nvSpPr>
        <p:spPr>
          <a:prstGeom prst="rect">
            <a:avLst/>
          </a:prstGeom>
        </p:spPr>
        <p:txBody>
          <a:bodyPr/>
          <a:lstStyle/>
          <a:p>
            <a:fld id="{86CB4B4D-7CA3-9044-876B-883B54F8677D}" type="slidenum">
              <a:rPr/>
            </a:fld>
            <a:endParaRPr dirty="0"/>
          </a:p>
        </p:txBody>
      </p:sp>
    </p:spTree>
  </p:cSld>
  <p:clrMapOvr>
    <a:masterClrMapping/>
  </p:clrMapOvr>
  <p:transition spd="slow" advTm="3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0" name="Shape 30"/>
          <p:cNvSpPr>
            <a:spLocks noGrp="1"/>
          </p:cNvSpPr>
          <p:nvPr>
            <p:ph type="sldNum" sz="quarter" idx="2"/>
          </p:nvPr>
        </p:nvSpPr>
        <p:spPr>
          <a:prstGeom prst="rect">
            <a:avLst/>
          </a:prstGeom>
        </p:spPr>
        <p:txBody>
          <a:bodyPr/>
          <a:lstStyle/>
          <a:p>
            <a:fld id="{86CB4B4D-7CA3-9044-876B-883B54F8677D}" type="slidenum">
              <a:rPr/>
            </a:fld>
            <a:endParaRPr dirty="0"/>
          </a:p>
        </p:txBody>
      </p:sp>
      <p:sp>
        <p:nvSpPr>
          <p:cNvPr id="3" name="Picture Placeholder 2"/>
          <p:cNvSpPr>
            <a:spLocks noGrp="1"/>
          </p:cNvSpPr>
          <p:nvPr>
            <p:ph type="pic" sz="quarter" idx="10"/>
          </p:nvPr>
        </p:nvSpPr>
        <p:spPr>
          <a:xfrm>
            <a:off x="2272290" y="2743200"/>
            <a:ext cx="3629025" cy="3630613"/>
          </a:xfrm>
        </p:spPr>
        <p:txBody>
          <a:bodyPr/>
          <a:lstStyle/>
          <a:p>
            <a:endParaRPr lang="en-US"/>
          </a:p>
        </p:txBody>
      </p:sp>
      <p:sp>
        <p:nvSpPr>
          <p:cNvPr id="7" name="Picture Placeholder 2"/>
          <p:cNvSpPr>
            <a:spLocks noGrp="1"/>
          </p:cNvSpPr>
          <p:nvPr>
            <p:ph type="pic" sz="quarter" idx="11"/>
          </p:nvPr>
        </p:nvSpPr>
        <p:spPr>
          <a:xfrm>
            <a:off x="6331671" y="2743200"/>
            <a:ext cx="3629025" cy="3630613"/>
          </a:xfrm>
        </p:spPr>
        <p:txBody>
          <a:bodyPr/>
          <a:lstStyle/>
          <a:p>
            <a:endParaRPr lang="en-US"/>
          </a:p>
        </p:txBody>
      </p:sp>
      <p:sp>
        <p:nvSpPr>
          <p:cNvPr id="8" name="Picture Placeholder 2"/>
          <p:cNvSpPr>
            <a:spLocks noGrp="1"/>
          </p:cNvSpPr>
          <p:nvPr>
            <p:ph type="pic" sz="quarter" idx="12"/>
          </p:nvPr>
        </p:nvSpPr>
        <p:spPr>
          <a:xfrm>
            <a:off x="10391052" y="2743200"/>
            <a:ext cx="3629025" cy="3630613"/>
          </a:xfrm>
        </p:spPr>
        <p:txBody>
          <a:bodyPr/>
          <a:lstStyle/>
          <a:p>
            <a:endParaRPr lang="en-US"/>
          </a:p>
        </p:txBody>
      </p:sp>
      <p:sp>
        <p:nvSpPr>
          <p:cNvPr id="9" name="Picture Placeholder 2"/>
          <p:cNvSpPr>
            <a:spLocks noGrp="1"/>
          </p:cNvSpPr>
          <p:nvPr>
            <p:ph type="pic" sz="quarter" idx="13"/>
          </p:nvPr>
        </p:nvSpPr>
        <p:spPr>
          <a:xfrm>
            <a:off x="14450433" y="2743200"/>
            <a:ext cx="3629025" cy="3630613"/>
          </a:xfrm>
        </p:spPr>
        <p:txBody>
          <a:bodyPr/>
          <a:lstStyle/>
          <a:p>
            <a:endParaRPr lang="en-US"/>
          </a:p>
        </p:txBody>
      </p:sp>
      <p:sp>
        <p:nvSpPr>
          <p:cNvPr id="10" name="Picture Placeholder 2"/>
          <p:cNvSpPr>
            <a:spLocks noGrp="1"/>
          </p:cNvSpPr>
          <p:nvPr>
            <p:ph type="pic" sz="quarter" idx="14"/>
          </p:nvPr>
        </p:nvSpPr>
        <p:spPr>
          <a:xfrm>
            <a:off x="18509814" y="2743199"/>
            <a:ext cx="3629025" cy="3630613"/>
          </a:xfrm>
        </p:spPr>
        <p:txBody>
          <a:bodyPr/>
          <a:lstStyle/>
          <a:p>
            <a:endParaRPr lang="en-US"/>
          </a:p>
        </p:txBody>
      </p:sp>
      <p:sp>
        <p:nvSpPr>
          <p:cNvPr id="11" name="Picture Placeholder 2"/>
          <p:cNvSpPr>
            <a:spLocks noGrp="1"/>
          </p:cNvSpPr>
          <p:nvPr>
            <p:ph type="pic" sz="quarter" idx="15"/>
          </p:nvPr>
        </p:nvSpPr>
        <p:spPr>
          <a:xfrm>
            <a:off x="2272290" y="6802581"/>
            <a:ext cx="3629025" cy="3630613"/>
          </a:xfrm>
        </p:spPr>
        <p:txBody>
          <a:bodyPr/>
          <a:lstStyle/>
          <a:p>
            <a:endParaRPr lang="en-US"/>
          </a:p>
        </p:txBody>
      </p:sp>
      <p:sp>
        <p:nvSpPr>
          <p:cNvPr id="12" name="Picture Placeholder 2"/>
          <p:cNvSpPr>
            <a:spLocks noGrp="1"/>
          </p:cNvSpPr>
          <p:nvPr>
            <p:ph type="pic" sz="quarter" idx="16"/>
          </p:nvPr>
        </p:nvSpPr>
        <p:spPr>
          <a:xfrm>
            <a:off x="6331671" y="6802581"/>
            <a:ext cx="3629025" cy="3630613"/>
          </a:xfrm>
        </p:spPr>
        <p:txBody>
          <a:bodyPr/>
          <a:lstStyle/>
          <a:p>
            <a:endParaRPr lang="en-US"/>
          </a:p>
        </p:txBody>
      </p:sp>
      <p:sp>
        <p:nvSpPr>
          <p:cNvPr id="13" name="Picture Placeholder 2"/>
          <p:cNvSpPr>
            <a:spLocks noGrp="1"/>
          </p:cNvSpPr>
          <p:nvPr>
            <p:ph type="pic" sz="quarter" idx="17"/>
          </p:nvPr>
        </p:nvSpPr>
        <p:spPr>
          <a:xfrm>
            <a:off x="10391052" y="6802581"/>
            <a:ext cx="3629025" cy="3630613"/>
          </a:xfrm>
        </p:spPr>
        <p:txBody>
          <a:bodyPr/>
          <a:lstStyle/>
          <a:p>
            <a:endParaRPr lang="en-US"/>
          </a:p>
        </p:txBody>
      </p:sp>
      <p:sp>
        <p:nvSpPr>
          <p:cNvPr id="14" name="Picture Placeholder 2"/>
          <p:cNvSpPr>
            <a:spLocks noGrp="1"/>
          </p:cNvSpPr>
          <p:nvPr>
            <p:ph type="pic" sz="quarter" idx="18"/>
          </p:nvPr>
        </p:nvSpPr>
        <p:spPr>
          <a:xfrm>
            <a:off x="14450433" y="6802581"/>
            <a:ext cx="3629025" cy="3630613"/>
          </a:xfrm>
        </p:spPr>
        <p:txBody>
          <a:bodyPr/>
          <a:lstStyle/>
          <a:p>
            <a:endParaRPr lang="en-US"/>
          </a:p>
        </p:txBody>
      </p:sp>
      <p:sp>
        <p:nvSpPr>
          <p:cNvPr id="15" name="Picture Placeholder 2"/>
          <p:cNvSpPr>
            <a:spLocks noGrp="1"/>
          </p:cNvSpPr>
          <p:nvPr>
            <p:ph type="pic" sz="quarter" idx="19"/>
          </p:nvPr>
        </p:nvSpPr>
        <p:spPr>
          <a:xfrm>
            <a:off x="18509814" y="6802580"/>
            <a:ext cx="3629025" cy="3630613"/>
          </a:xfrm>
        </p:spPr>
        <p:txBody>
          <a:bodyPr/>
          <a:lstStyle/>
          <a:p>
            <a:endParaRPr lang="en-US"/>
          </a:p>
        </p:txBody>
      </p:sp>
    </p:spTree>
  </p:cSld>
  <p:clrMapOvr>
    <a:masterClrMapping/>
  </p:clrMapOvr>
  <p:transition spd="slow" advTm="3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oder_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998192" y="5520508"/>
            <a:ext cx="8894744" cy="7363545"/>
          </a:xfrm>
          <a:prstGeom prst="triangle">
            <a:avLst/>
          </a:prstGeom>
        </p:spPr>
        <p:txBody>
          <a:bodyPr/>
          <a:lstStyle/>
          <a:p>
            <a:endParaRPr lang="en-US"/>
          </a:p>
        </p:txBody>
      </p:sp>
      <p:sp>
        <p:nvSpPr>
          <p:cNvPr id="19" name="Picture Placeholder 3"/>
          <p:cNvSpPr>
            <a:spLocks noGrp="1"/>
          </p:cNvSpPr>
          <p:nvPr>
            <p:ph type="pic" sz="quarter" idx="11"/>
          </p:nvPr>
        </p:nvSpPr>
        <p:spPr>
          <a:xfrm rot="10800000">
            <a:off x="1029691" y="973208"/>
            <a:ext cx="8894744" cy="7363545"/>
          </a:xfrm>
          <a:prstGeom prst="triangle">
            <a:avLst/>
          </a:prstGeom>
        </p:spPr>
        <p:txBody>
          <a:bodyPr/>
          <a:lstStyle/>
          <a:p>
            <a:endParaRPr lang="en-US"/>
          </a:p>
        </p:txBody>
      </p:sp>
      <p:sp>
        <p:nvSpPr>
          <p:cNvPr id="30" name="Shape 30"/>
          <p:cNvSpPr>
            <a:spLocks noGrp="1"/>
          </p:cNvSpPr>
          <p:nvPr>
            <p:ph type="sldNum" sz="quarter" idx="2"/>
          </p:nvPr>
        </p:nvSpPr>
        <p:spPr>
          <a:prstGeom prst="rect">
            <a:avLst/>
          </a:prstGeom>
        </p:spPr>
        <p:txBody>
          <a:bodyPr/>
          <a:lstStyle/>
          <a:p>
            <a:fld id="{86CB4B4D-7CA3-9044-876B-883B54F8677D}" type="slidenum">
              <a:rPr/>
            </a:fld>
            <a:endParaRPr dirty="0"/>
          </a:p>
        </p:txBody>
      </p:sp>
    </p:spTree>
  </p:cSld>
  <p:clrMapOvr>
    <a:masterClrMapping/>
  </p:clrMapOvr>
  <p:transition spd="slow" advTm="300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oder_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652543" y="5454202"/>
            <a:ext cx="5070365" cy="4205013"/>
          </a:xfrm>
          <a:custGeom>
            <a:avLst/>
            <a:gdLst>
              <a:gd name="connsiteX0" fmla="*/ 0 w 2794000"/>
              <a:gd name="connsiteY0" fmla="*/ 2794000 h 2794000"/>
              <a:gd name="connsiteX1" fmla="*/ 698500 w 2794000"/>
              <a:gd name="connsiteY1" fmla="*/ 0 h 2794000"/>
              <a:gd name="connsiteX2" fmla="*/ 2095500 w 2794000"/>
              <a:gd name="connsiteY2" fmla="*/ 0 h 2794000"/>
              <a:gd name="connsiteX3" fmla="*/ 2794000 w 2794000"/>
              <a:gd name="connsiteY3" fmla="*/ 2794000 h 2794000"/>
              <a:gd name="connsiteX4" fmla="*/ 0 w 2794000"/>
              <a:gd name="connsiteY4" fmla="*/ 2794000 h 2794000"/>
              <a:gd name="connsiteX0-1" fmla="*/ 0 w 2095500"/>
              <a:gd name="connsiteY0-2" fmla="*/ 2794000 h 2794000"/>
              <a:gd name="connsiteX1-3" fmla="*/ 698500 w 2095500"/>
              <a:gd name="connsiteY1-4" fmla="*/ 0 h 2794000"/>
              <a:gd name="connsiteX2-5" fmla="*/ 2095500 w 2095500"/>
              <a:gd name="connsiteY2-6" fmla="*/ 0 h 2794000"/>
              <a:gd name="connsiteX3-7" fmla="*/ 0 w 2095500"/>
              <a:gd name="connsiteY3-8" fmla="*/ 2794000 h 2794000"/>
              <a:gd name="connsiteX0-9" fmla="*/ 723900 w 1397000"/>
              <a:gd name="connsiteY0-10" fmla="*/ 3022600 h 3022600"/>
              <a:gd name="connsiteX1-11" fmla="*/ 0 w 1397000"/>
              <a:gd name="connsiteY1-12" fmla="*/ 0 h 3022600"/>
              <a:gd name="connsiteX2-13" fmla="*/ 1397000 w 1397000"/>
              <a:gd name="connsiteY2-14" fmla="*/ 0 h 3022600"/>
              <a:gd name="connsiteX3-15" fmla="*/ 723900 w 1397000"/>
              <a:gd name="connsiteY3-16" fmla="*/ 3022600 h 3022600"/>
              <a:gd name="connsiteX0-17" fmla="*/ 723900 w 5086131"/>
              <a:gd name="connsiteY0-18" fmla="*/ 3030483 h 3030483"/>
              <a:gd name="connsiteX1-19" fmla="*/ 0 w 5086131"/>
              <a:gd name="connsiteY1-20" fmla="*/ 7883 h 3030483"/>
              <a:gd name="connsiteX2-21" fmla="*/ 5086131 w 5086131"/>
              <a:gd name="connsiteY2-22" fmla="*/ 0 h 3030483"/>
              <a:gd name="connsiteX3-23" fmla="*/ 723900 w 5086131"/>
              <a:gd name="connsiteY3-24" fmla="*/ 3030483 h 3030483"/>
              <a:gd name="connsiteX0-25" fmla="*/ 723900 w 5109779"/>
              <a:gd name="connsiteY0-26" fmla="*/ 3022600 h 3022600"/>
              <a:gd name="connsiteX1-27" fmla="*/ 0 w 5109779"/>
              <a:gd name="connsiteY1-28" fmla="*/ 0 h 3022600"/>
              <a:gd name="connsiteX2-29" fmla="*/ 5109779 w 5109779"/>
              <a:gd name="connsiteY2-30" fmla="*/ 7883 h 3022600"/>
              <a:gd name="connsiteX3-31" fmla="*/ 723900 w 5109779"/>
              <a:gd name="connsiteY3-32" fmla="*/ 3022600 h 3022600"/>
              <a:gd name="connsiteX0-33" fmla="*/ 723900 w 5070365"/>
              <a:gd name="connsiteY0-34" fmla="*/ 3022600 h 3022600"/>
              <a:gd name="connsiteX1-35" fmla="*/ 0 w 5070365"/>
              <a:gd name="connsiteY1-36" fmla="*/ 0 h 3022600"/>
              <a:gd name="connsiteX2-37" fmla="*/ 5070365 w 5070365"/>
              <a:gd name="connsiteY2-38" fmla="*/ 0 h 3022600"/>
              <a:gd name="connsiteX3-39" fmla="*/ 723900 w 5070365"/>
              <a:gd name="connsiteY3-40" fmla="*/ 3022600 h 3022600"/>
              <a:gd name="connsiteX0-41" fmla="*/ 2544817 w 5070365"/>
              <a:gd name="connsiteY0-42" fmla="*/ 4205013 h 4205013"/>
              <a:gd name="connsiteX1-43" fmla="*/ 0 w 5070365"/>
              <a:gd name="connsiteY1-44" fmla="*/ 0 h 4205013"/>
              <a:gd name="connsiteX2-45" fmla="*/ 5070365 w 5070365"/>
              <a:gd name="connsiteY2-46" fmla="*/ 0 h 4205013"/>
              <a:gd name="connsiteX3-47" fmla="*/ 2544817 w 5070365"/>
              <a:gd name="connsiteY3-48" fmla="*/ 4205013 h 4205013"/>
            </a:gdLst>
            <a:ahLst/>
            <a:cxnLst>
              <a:cxn ang="0">
                <a:pos x="connsiteX0-1" y="connsiteY0-2"/>
              </a:cxn>
              <a:cxn ang="0">
                <a:pos x="connsiteX1-3" y="connsiteY1-4"/>
              </a:cxn>
              <a:cxn ang="0">
                <a:pos x="connsiteX2-5" y="connsiteY2-6"/>
              </a:cxn>
              <a:cxn ang="0">
                <a:pos x="connsiteX3-7" y="connsiteY3-8"/>
              </a:cxn>
            </a:cxnLst>
            <a:rect l="l" t="t" r="r" b="b"/>
            <a:pathLst>
              <a:path w="5070365" h="4205013">
                <a:moveTo>
                  <a:pt x="2544817" y="4205013"/>
                </a:moveTo>
                <a:lnTo>
                  <a:pt x="0" y="0"/>
                </a:lnTo>
                <a:lnTo>
                  <a:pt x="5070365" y="0"/>
                </a:lnTo>
                <a:lnTo>
                  <a:pt x="2544817" y="4205013"/>
                </a:lnTo>
                <a:close/>
              </a:path>
            </a:pathLst>
          </a:custGeom>
          <a:ln w="3175">
            <a:miter lim="400000"/>
          </a:ln>
        </p:spPr>
        <p:txBody>
          <a:bodyPr/>
          <a:lstStyle/>
          <a:p>
            <a:endParaRPr lang="en-US"/>
          </a:p>
        </p:txBody>
      </p:sp>
      <p:sp>
        <p:nvSpPr>
          <p:cNvPr id="10" name="Picture Placeholder 2"/>
          <p:cNvSpPr>
            <a:spLocks noGrp="1"/>
          </p:cNvSpPr>
          <p:nvPr>
            <p:ph type="pic" sz="quarter" idx="13"/>
          </p:nvPr>
        </p:nvSpPr>
        <p:spPr>
          <a:xfrm>
            <a:off x="2518629" y="5454201"/>
            <a:ext cx="5070365" cy="4205013"/>
          </a:xfrm>
          <a:custGeom>
            <a:avLst/>
            <a:gdLst>
              <a:gd name="connsiteX0" fmla="*/ 0 w 2794000"/>
              <a:gd name="connsiteY0" fmla="*/ 2794000 h 2794000"/>
              <a:gd name="connsiteX1" fmla="*/ 698500 w 2794000"/>
              <a:gd name="connsiteY1" fmla="*/ 0 h 2794000"/>
              <a:gd name="connsiteX2" fmla="*/ 2095500 w 2794000"/>
              <a:gd name="connsiteY2" fmla="*/ 0 h 2794000"/>
              <a:gd name="connsiteX3" fmla="*/ 2794000 w 2794000"/>
              <a:gd name="connsiteY3" fmla="*/ 2794000 h 2794000"/>
              <a:gd name="connsiteX4" fmla="*/ 0 w 2794000"/>
              <a:gd name="connsiteY4" fmla="*/ 2794000 h 2794000"/>
              <a:gd name="connsiteX0-1" fmla="*/ 0 w 2095500"/>
              <a:gd name="connsiteY0-2" fmla="*/ 2794000 h 2794000"/>
              <a:gd name="connsiteX1-3" fmla="*/ 698500 w 2095500"/>
              <a:gd name="connsiteY1-4" fmla="*/ 0 h 2794000"/>
              <a:gd name="connsiteX2-5" fmla="*/ 2095500 w 2095500"/>
              <a:gd name="connsiteY2-6" fmla="*/ 0 h 2794000"/>
              <a:gd name="connsiteX3-7" fmla="*/ 0 w 2095500"/>
              <a:gd name="connsiteY3-8" fmla="*/ 2794000 h 2794000"/>
              <a:gd name="connsiteX0-9" fmla="*/ 723900 w 1397000"/>
              <a:gd name="connsiteY0-10" fmla="*/ 3022600 h 3022600"/>
              <a:gd name="connsiteX1-11" fmla="*/ 0 w 1397000"/>
              <a:gd name="connsiteY1-12" fmla="*/ 0 h 3022600"/>
              <a:gd name="connsiteX2-13" fmla="*/ 1397000 w 1397000"/>
              <a:gd name="connsiteY2-14" fmla="*/ 0 h 3022600"/>
              <a:gd name="connsiteX3-15" fmla="*/ 723900 w 1397000"/>
              <a:gd name="connsiteY3-16" fmla="*/ 3022600 h 3022600"/>
              <a:gd name="connsiteX0-17" fmla="*/ 723900 w 5086131"/>
              <a:gd name="connsiteY0-18" fmla="*/ 3030483 h 3030483"/>
              <a:gd name="connsiteX1-19" fmla="*/ 0 w 5086131"/>
              <a:gd name="connsiteY1-20" fmla="*/ 7883 h 3030483"/>
              <a:gd name="connsiteX2-21" fmla="*/ 5086131 w 5086131"/>
              <a:gd name="connsiteY2-22" fmla="*/ 0 h 3030483"/>
              <a:gd name="connsiteX3-23" fmla="*/ 723900 w 5086131"/>
              <a:gd name="connsiteY3-24" fmla="*/ 3030483 h 3030483"/>
              <a:gd name="connsiteX0-25" fmla="*/ 723900 w 5109779"/>
              <a:gd name="connsiteY0-26" fmla="*/ 3022600 h 3022600"/>
              <a:gd name="connsiteX1-27" fmla="*/ 0 w 5109779"/>
              <a:gd name="connsiteY1-28" fmla="*/ 0 h 3022600"/>
              <a:gd name="connsiteX2-29" fmla="*/ 5109779 w 5109779"/>
              <a:gd name="connsiteY2-30" fmla="*/ 7883 h 3022600"/>
              <a:gd name="connsiteX3-31" fmla="*/ 723900 w 5109779"/>
              <a:gd name="connsiteY3-32" fmla="*/ 3022600 h 3022600"/>
              <a:gd name="connsiteX0-33" fmla="*/ 723900 w 5070365"/>
              <a:gd name="connsiteY0-34" fmla="*/ 3022600 h 3022600"/>
              <a:gd name="connsiteX1-35" fmla="*/ 0 w 5070365"/>
              <a:gd name="connsiteY1-36" fmla="*/ 0 h 3022600"/>
              <a:gd name="connsiteX2-37" fmla="*/ 5070365 w 5070365"/>
              <a:gd name="connsiteY2-38" fmla="*/ 0 h 3022600"/>
              <a:gd name="connsiteX3-39" fmla="*/ 723900 w 5070365"/>
              <a:gd name="connsiteY3-40" fmla="*/ 3022600 h 3022600"/>
              <a:gd name="connsiteX0-41" fmla="*/ 2544817 w 5070365"/>
              <a:gd name="connsiteY0-42" fmla="*/ 4205013 h 4205013"/>
              <a:gd name="connsiteX1-43" fmla="*/ 0 w 5070365"/>
              <a:gd name="connsiteY1-44" fmla="*/ 0 h 4205013"/>
              <a:gd name="connsiteX2-45" fmla="*/ 5070365 w 5070365"/>
              <a:gd name="connsiteY2-46" fmla="*/ 0 h 4205013"/>
              <a:gd name="connsiteX3-47" fmla="*/ 2544817 w 5070365"/>
              <a:gd name="connsiteY3-48" fmla="*/ 4205013 h 4205013"/>
            </a:gdLst>
            <a:ahLst/>
            <a:cxnLst>
              <a:cxn ang="0">
                <a:pos x="connsiteX0-1" y="connsiteY0-2"/>
              </a:cxn>
              <a:cxn ang="0">
                <a:pos x="connsiteX1-3" y="connsiteY1-4"/>
              </a:cxn>
              <a:cxn ang="0">
                <a:pos x="connsiteX2-5" y="connsiteY2-6"/>
              </a:cxn>
              <a:cxn ang="0">
                <a:pos x="connsiteX3-7" y="connsiteY3-8"/>
              </a:cxn>
            </a:cxnLst>
            <a:rect l="l" t="t" r="r" b="b"/>
            <a:pathLst>
              <a:path w="5070365" h="4205013">
                <a:moveTo>
                  <a:pt x="2544817" y="4205013"/>
                </a:moveTo>
                <a:lnTo>
                  <a:pt x="0" y="0"/>
                </a:lnTo>
                <a:lnTo>
                  <a:pt x="5070365" y="0"/>
                </a:lnTo>
                <a:lnTo>
                  <a:pt x="2544817" y="4205013"/>
                </a:lnTo>
                <a:close/>
              </a:path>
            </a:pathLst>
          </a:custGeom>
          <a:ln w="3175">
            <a:miter lim="400000"/>
          </a:ln>
        </p:spPr>
        <p:txBody>
          <a:bodyPr/>
          <a:lstStyle/>
          <a:p>
            <a:endParaRPr lang="en-US"/>
          </a:p>
        </p:txBody>
      </p:sp>
      <p:sp>
        <p:nvSpPr>
          <p:cNvPr id="11" name="Picture Placeholder 2"/>
          <p:cNvSpPr>
            <a:spLocks noGrp="1"/>
          </p:cNvSpPr>
          <p:nvPr>
            <p:ph type="pic" sz="quarter" idx="14"/>
          </p:nvPr>
        </p:nvSpPr>
        <p:spPr>
          <a:xfrm>
            <a:off x="16786457" y="5454201"/>
            <a:ext cx="5070365" cy="4205013"/>
          </a:xfrm>
          <a:custGeom>
            <a:avLst/>
            <a:gdLst>
              <a:gd name="connsiteX0" fmla="*/ 0 w 2794000"/>
              <a:gd name="connsiteY0" fmla="*/ 2794000 h 2794000"/>
              <a:gd name="connsiteX1" fmla="*/ 698500 w 2794000"/>
              <a:gd name="connsiteY1" fmla="*/ 0 h 2794000"/>
              <a:gd name="connsiteX2" fmla="*/ 2095500 w 2794000"/>
              <a:gd name="connsiteY2" fmla="*/ 0 h 2794000"/>
              <a:gd name="connsiteX3" fmla="*/ 2794000 w 2794000"/>
              <a:gd name="connsiteY3" fmla="*/ 2794000 h 2794000"/>
              <a:gd name="connsiteX4" fmla="*/ 0 w 2794000"/>
              <a:gd name="connsiteY4" fmla="*/ 2794000 h 2794000"/>
              <a:gd name="connsiteX0-1" fmla="*/ 0 w 2095500"/>
              <a:gd name="connsiteY0-2" fmla="*/ 2794000 h 2794000"/>
              <a:gd name="connsiteX1-3" fmla="*/ 698500 w 2095500"/>
              <a:gd name="connsiteY1-4" fmla="*/ 0 h 2794000"/>
              <a:gd name="connsiteX2-5" fmla="*/ 2095500 w 2095500"/>
              <a:gd name="connsiteY2-6" fmla="*/ 0 h 2794000"/>
              <a:gd name="connsiteX3-7" fmla="*/ 0 w 2095500"/>
              <a:gd name="connsiteY3-8" fmla="*/ 2794000 h 2794000"/>
              <a:gd name="connsiteX0-9" fmla="*/ 723900 w 1397000"/>
              <a:gd name="connsiteY0-10" fmla="*/ 3022600 h 3022600"/>
              <a:gd name="connsiteX1-11" fmla="*/ 0 w 1397000"/>
              <a:gd name="connsiteY1-12" fmla="*/ 0 h 3022600"/>
              <a:gd name="connsiteX2-13" fmla="*/ 1397000 w 1397000"/>
              <a:gd name="connsiteY2-14" fmla="*/ 0 h 3022600"/>
              <a:gd name="connsiteX3-15" fmla="*/ 723900 w 1397000"/>
              <a:gd name="connsiteY3-16" fmla="*/ 3022600 h 3022600"/>
              <a:gd name="connsiteX0-17" fmla="*/ 723900 w 5086131"/>
              <a:gd name="connsiteY0-18" fmla="*/ 3030483 h 3030483"/>
              <a:gd name="connsiteX1-19" fmla="*/ 0 w 5086131"/>
              <a:gd name="connsiteY1-20" fmla="*/ 7883 h 3030483"/>
              <a:gd name="connsiteX2-21" fmla="*/ 5086131 w 5086131"/>
              <a:gd name="connsiteY2-22" fmla="*/ 0 h 3030483"/>
              <a:gd name="connsiteX3-23" fmla="*/ 723900 w 5086131"/>
              <a:gd name="connsiteY3-24" fmla="*/ 3030483 h 3030483"/>
              <a:gd name="connsiteX0-25" fmla="*/ 723900 w 5109779"/>
              <a:gd name="connsiteY0-26" fmla="*/ 3022600 h 3022600"/>
              <a:gd name="connsiteX1-27" fmla="*/ 0 w 5109779"/>
              <a:gd name="connsiteY1-28" fmla="*/ 0 h 3022600"/>
              <a:gd name="connsiteX2-29" fmla="*/ 5109779 w 5109779"/>
              <a:gd name="connsiteY2-30" fmla="*/ 7883 h 3022600"/>
              <a:gd name="connsiteX3-31" fmla="*/ 723900 w 5109779"/>
              <a:gd name="connsiteY3-32" fmla="*/ 3022600 h 3022600"/>
              <a:gd name="connsiteX0-33" fmla="*/ 723900 w 5070365"/>
              <a:gd name="connsiteY0-34" fmla="*/ 3022600 h 3022600"/>
              <a:gd name="connsiteX1-35" fmla="*/ 0 w 5070365"/>
              <a:gd name="connsiteY1-36" fmla="*/ 0 h 3022600"/>
              <a:gd name="connsiteX2-37" fmla="*/ 5070365 w 5070365"/>
              <a:gd name="connsiteY2-38" fmla="*/ 0 h 3022600"/>
              <a:gd name="connsiteX3-39" fmla="*/ 723900 w 5070365"/>
              <a:gd name="connsiteY3-40" fmla="*/ 3022600 h 3022600"/>
              <a:gd name="connsiteX0-41" fmla="*/ 2544817 w 5070365"/>
              <a:gd name="connsiteY0-42" fmla="*/ 4205013 h 4205013"/>
              <a:gd name="connsiteX1-43" fmla="*/ 0 w 5070365"/>
              <a:gd name="connsiteY1-44" fmla="*/ 0 h 4205013"/>
              <a:gd name="connsiteX2-45" fmla="*/ 5070365 w 5070365"/>
              <a:gd name="connsiteY2-46" fmla="*/ 0 h 4205013"/>
              <a:gd name="connsiteX3-47" fmla="*/ 2544817 w 5070365"/>
              <a:gd name="connsiteY3-48" fmla="*/ 4205013 h 4205013"/>
            </a:gdLst>
            <a:ahLst/>
            <a:cxnLst>
              <a:cxn ang="0">
                <a:pos x="connsiteX0-1" y="connsiteY0-2"/>
              </a:cxn>
              <a:cxn ang="0">
                <a:pos x="connsiteX1-3" y="connsiteY1-4"/>
              </a:cxn>
              <a:cxn ang="0">
                <a:pos x="connsiteX2-5" y="connsiteY2-6"/>
              </a:cxn>
              <a:cxn ang="0">
                <a:pos x="connsiteX3-7" y="connsiteY3-8"/>
              </a:cxn>
            </a:cxnLst>
            <a:rect l="l" t="t" r="r" b="b"/>
            <a:pathLst>
              <a:path w="5070365" h="4205013">
                <a:moveTo>
                  <a:pt x="2544817" y="4205013"/>
                </a:moveTo>
                <a:lnTo>
                  <a:pt x="0" y="0"/>
                </a:lnTo>
                <a:lnTo>
                  <a:pt x="5070365" y="0"/>
                </a:lnTo>
                <a:lnTo>
                  <a:pt x="2544817" y="4205013"/>
                </a:lnTo>
                <a:close/>
              </a:path>
            </a:pathLst>
          </a:custGeom>
          <a:ln w="3175">
            <a:miter lim="400000"/>
          </a:ln>
        </p:spPr>
        <p:txBody>
          <a:bodyPr/>
          <a:lstStyle/>
          <a:p>
            <a:endParaRPr lang="en-US"/>
          </a:p>
        </p:txBody>
      </p:sp>
      <p:sp>
        <p:nvSpPr>
          <p:cNvPr id="30" name="Shape 30"/>
          <p:cNvSpPr>
            <a:spLocks noGrp="1"/>
          </p:cNvSpPr>
          <p:nvPr>
            <p:ph type="sldNum" sz="quarter" idx="2"/>
          </p:nvPr>
        </p:nvSpPr>
        <p:spPr>
          <a:prstGeom prst="rect">
            <a:avLst/>
          </a:prstGeom>
        </p:spPr>
        <p:txBody>
          <a:bodyPr/>
          <a:lstStyle/>
          <a:p>
            <a:fld id="{86CB4B4D-7CA3-9044-876B-883B54F8677D}" type="slidenum">
              <a:rPr/>
            </a:fld>
            <a:endParaRPr dirty="0"/>
          </a:p>
        </p:txBody>
      </p:sp>
    </p:spTree>
  </p:cSld>
  <p:clrMapOvr>
    <a:masterClrMapping/>
  </p:clrMapOvr>
  <p:transition spd="slow" advTm="3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Photos_no page number">
    <p:spTree>
      <p:nvGrpSpPr>
        <p:cNvPr id="1" name=""/>
        <p:cNvGrpSpPr/>
        <p:nvPr/>
      </p:nvGrpSpPr>
      <p:grpSpPr>
        <a:xfrm>
          <a:off x="0" y="0"/>
          <a:ext cx="0" cy="0"/>
          <a:chOff x="0" y="0"/>
          <a:chExt cx="0" cy="0"/>
        </a:xfrm>
      </p:grpSpPr>
      <p:sp>
        <p:nvSpPr>
          <p:cNvPr id="21" name="Shape 21"/>
          <p:cNvSpPr>
            <a:spLocks noGrp="1"/>
          </p:cNvSpPr>
          <p:nvPr>
            <p:ph type="sldNum" sz="quarter" idx="2"/>
          </p:nvPr>
        </p:nvSpPr>
        <p:spPr>
          <a:xfrm>
            <a:off x="11971114" y="11525250"/>
            <a:ext cx="432247" cy="482601"/>
          </a:xfrm>
          <a:prstGeom prst="rect">
            <a:avLst/>
          </a:prstGeom>
        </p:spPr>
        <p:txBody>
          <a:bodyPr wrap="none"/>
          <a:lstStyle>
            <a:lvl1pPr>
              <a:defRPr sz="2400" cap="none" spc="0">
                <a:latin typeface="Roboto Regular"/>
                <a:ea typeface="Roboto Regular"/>
                <a:cs typeface="Roboto Regular"/>
                <a:sym typeface="Roboto Regular"/>
              </a:defRPr>
            </a:lvl1pPr>
          </a:lstStyle>
          <a:p>
            <a:fld id="{86CB4B4D-7CA3-9044-876B-883B54F8677D}" type="slidenum">
              <a:rPr/>
            </a:fld>
            <a:endParaRPr/>
          </a:p>
        </p:txBody>
      </p:sp>
      <p:sp>
        <p:nvSpPr>
          <p:cNvPr id="3" name="Picture Placeholder 2"/>
          <p:cNvSpPr>
            <a:spLocks noGrp="1"/>
          </p:cNvSpPr>
          <p:nvPr>
            <p:ph type="pic" sz="quarter" idx="10"/>
          </p:nvPr>
        </p:nvSpPr>
        <p:spPr>
          <a:xfrm>
            <a:off x="2272290" y="2743200"/>
            <a:ext cx="3629025" cy="3630613"/>
          </a:xfrm>
        </p:spPr>
        <p:txBody>
          <a:bodyPr/>
          <a:lstStyle/>
          <a:p>
            <a:endParaRPr lang="en-US"/>
          </a:p>
        </p:txBody>
      </p:sp>
      <p:sp>
        <p:nvSpPr>
          <p:cNvPr id="4" name="Picture Placeholder 2"/>
          <p:cNvSpPr>
            <a:spLocks noGrp="1"/>
          </p:cNvSpPr>
          <p:nvPr>
            <p:ph type="pic" sz="quarter" idx="11"/>
          </p:nvPr>
        </p:nvSpPr>
        <p:spPr>
          <a:xfrm>
            <a:off x="6331671" y="2743200"/>
            <a:ext cx="3629025" cy="3630613"/>
          </a:xfrm>
        </p:spPr>
        <p:txBody>
          <a:bodyPr/>
          <a:lstStyle/>
          <a:p>
            <a:endParaRPr lang="en-US"/>
          </a:p>
        </p:txBody>
      </p:sp>
      <p:sp>
        <p:nvSpPr>
          <p:cNvPr id="5" name="Picture Placeholder 2"/>
          <p:cNvSpPr>
            <a:spLocks noGrp="1"/>
          </p:cNvSpPr>
          <p:nvPr>
            <p:ph type="pic" sz="quarter" idx="12"/>
          </p:nvPr>
        </p:nvSpPr>
        <p:spPr>
          <a:xfrm>
            <a:off x="10391052" y="2743200"/>
            <a:ext cx="3629025" cy="3630613"/>
          </a:xfrm>
        </p:spPr>
        <p:txBody>
          <a:bodyPr/>
          <a:lstStyle/>
          <a:p>
            <a:endParaRPr lang="en-US"/>
          </a:p>
        </p:txBody>
      </p:sp>
      <p:sp>
        <p:nvSpPr>
          <p:cNvPr id="6" name="Picture Placeholder 2"/>
          <p:cNvSpPr>
            <a:spLocks noGrp="1"/>
          </p:cNvSpPr>
          <p:nvPr>
            <p:ph type="pic" sz="quarter" idx="13"/>
          </p:nvPr>
        </p:nvSpPr>
        <p:spPr>
          <a:xfrm>
            <a:off x="14450433" y="2743200"/>
            <a:ext cx="3629025" cy="3630613"/>
          </a:xfrm>
        </p:spPr>
        <p:txBody>
          <a:bodyPr/>
          <a:lstStyle/>
          <a:p>
            <a:endParaRPr lang="en-US"/>
          </a:p>
        </p:txBody>
      </p:sp>
      <p:sp>
        <p:nvSpPr>
          <p:cNvPr id="7" name="Picture Placeholder 2"/>
          <p:cNvSpPr>
            <a:spLocks noGrp="1"/>
          </p:cNvSpPr>
          <p:nvPr>
            <p:ph type="pic" sz="quarter" idx="14"/>
          </p:nvPr>
        </p:nvSpPr>
        <p:spPr>
          <a:xfrm>
            <a:off x="18509814" y="2743199"/>
            <a:ext cx="3629025" cy="3630613"/>
          </a:xfrm>
        </p:spPr>
        <p:txBody>
          <a:bodyPr/>
          <a:lstStyle/>
          <a:p>
            <a:endParaRPr lang="en-US"/>
          </a:p>
        </p:txBody>
      </p:sp>
      <p:sp>
        <p:nvSpPr>
          <p:cNvPr id="8" name="Picture Placeholder 2"/>
          <p:cNvSpPr>
            <a:spLocks noGrp="1"/>
          </p:cNvSpPr>
          <p:nvPr>
            <p:ph type="pic" sz="quarter" idx="15"/>
          </p:nvPr>
        </p:nvSpPr>
        <p:spPr>
          <a:xfrm>
            <a:off x="2272290" y="6802581"/>
            <a:ext cx="3629025" cy="3630613"/>
          </a:xfrm>
        </p:spPr>
        <p:txBody>
          <a:bodyPr/>
          <a:lstStyle/>
          <a:p>
            <a:endParaRPr lang="en-US"/>
          </a:p>
        </p:txBody>
      </p:sp>
      <p:sp>
        <p:nvSpPr>
          <p:cNvPr id="9" name="Picture Placeholder 2"/>
          <p:cNvSpPr>
            <a:spLocks noGrp="1"/>
          </p:cNvSpPr>
          <p:nvPr>
            <p:ph type="pic" sz="quarter" idx="16"/>
          </p:nvPr>
        </p:nvSpPr>
        <p:spPr>
          <a:xfrm>
            <a:off x="6331671" y="6802581"/>
            <a:ext cx="3629025" cy="3630613"/>
          </a:xfrm>
        </p:spPr>
        <p:txBody>
          <a:bodyPr/>
          <a:lstStyle/>
          <a:p>
            <a:endParaRPr lang="en-US"/>
          </a:p>
        </p:txBody>
      </p:sp>
      <p:sp>
        <p:nvSpPr>
          <p:cNvPr id="10" name="Picture Placeholder 2"/>
          <p:cNvSpPr>
            <a:spLocks noGrp="1"/>
          </p:cNvSpPr>
          <p:nvPr>
            <p:ph type="pic" sz="quarter" idx="17"/>
          </p:nvPr>
        </p:nvSpPr>
        <p:spPr>
          <a:xfrm>
            <a:off x="10391052" y="6802581"/>
            <a:ext cx="3629025" cy="3630613"/>
          </a:xfrm>
        </p:spPr>
        <p:txBody>
          <a:bodyPr/>
          <a:lstStyle/>
          <a:p>
            <a:endParaRPr lang="en-US"/>
          </a:p>
        </p:txBody>
      </p:sp>
      <p:sp>
        <p:nvSpPr>
          <p:cNvPr id="11" name="Picture Placeholder 2"/>
          <p:cNvSpPr>
            <a:spLocks noGrp="1"/>
          </p:cNvSpPr>
          <p:nvPr>
            <p:ph type="pic" sz="quarter" idx="18"/>
          </p:nvPr>
        </p:nvSpPr>
        <p:spPr>
          <a:xfrm>
            <a:off x="14450433" y="6802581"/>
            <a:ext cx="3629025" cy="3630613"/>
          </a:xfrm>
        </p:spPr>
        <p:txBody>
          <a:bodyPr/>
          <a:lstStyle/>
          <a:p>
            <a:endParaRPr lang="en-US"/>
          </a:p>
        </p:txBody>
      </p:sp>
      <p:sp>
        <p:nvSpPr>
          <p:cNvPr id="12" name="Picture Placeholder 2"/>
          <p:cNvSpPr>
            <a:spLocks noGrp="1"/>
          </p:cNvSpPr>
          <p:nvPr>
            <p:ph type="pic" sz="quarter" idx="19"/>
          </p:nvPr>
        </p:nvSpPr>
        <p:spPr>
          <a:xfrm>
            <a:off x="18509814" y="6802580"/>
            <a:ext cx="3629025" cy="3630613"/>
          </a:xfrm>
        </p:spPr>
        <p:txBody>
          <a:bodyPr/>
          <a:lstStyle/>
          <a:p>
            <a:endParaRPr lang="en-US"/>
          </a:p>
        </p:txBody>
      </p:sp>
    </p:spTree>
  </p:cSld>
  <p:clrMapOvr>
    <a:masterClrMapping/>
  </p:clrMapOvr>
  <p:transition spd="slow" advTm="300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oder_3">
    <p:spTree>
      <p:nvGrpSpPr>
        <p:cNvPr id="1" name=""/>
        <p:cNvGrpSpPr/>
        <p:nvPr/>
      </p:nvGrpSpPr>
      <p:grpSpPr>
        <a:xfrm>
          <a:off x="0" y="0"/>
          <a:ext cx="0" cy="0"/>
          <a:chOff x="0" y="0"/>
          <a:chExt cx="0" cy="0"/>
        </a:xfrm>
      </p:grpSpPr>
      <p:sp>
        <p:nvSpPr>
          <p:cNvPr id="30" name="Shape 30"/>
          <p:cNvSpPr>
            <a:spLocks noGrp="1"/>
          </p:cNvSpPr>
          <p:nvPr>
            <p:ph type="sldNum" sz="quarter" idx="2"/>
          </p:nvPr>
        </p:nvSpPr>
        <p:spPr>
          <a:prstGeom prst="rect">
            <a:avLst/>
          </a:prstGeom>
        </p:spPr>
        <p:txBody>
          <a:bodyPr/>
          <a:lstStyle/>
          <a:p>
            <a:fld id="{86CB4B4D-7CA3-9044-876B-883B54F8677D}" type="slidenum">
              <a:rPr/>
            </a:fld>
            <a:endParaRPr dirty="0"/>
          </a:p>
        </p:txBody>
      </p:sp>
      <p:sp>
        <p:nvSpPr>
          <p:cNvPr id="4" name="Picture Placeholder 3"/>
          <p:cNvSpPr>
            <a:spLocks noGrp="1"/>
          </p:cNvSpPr>
          <p:nvPr>
            <p:ph type="pic" sz="quarter" idx="10"/>
          </p:nvPr>
        </p:nvSpPr>
        <p:spPr>
          <a:xfrm>
            <a:off x="17038148" y="5520508"/>
            <a:ext cx="8894744" cy="7363545"/>
          </a:xfrm>
          <a:prstGeom prst="triangle">
            <a:avLst/>
          </a:prstGeom>
        </p:spPr>
        <p:txBody>
          <a:bodyPr/>
          <a:lstStyle/>
          <a:p>
            <a:endParaRPr lang="en-US"/>
          </a:p>
        </p:txBody>
      </p:sp>
      <p:sp>
        <p:nvSpPr>
          <p:cNvPr id="19" name="Picture Placeholder 3"/>
          <p:cNvSpPr>
            <a:spLocks noGrp="1"/>
          </p:cNvSpPr>
          <p:nvPr>
            <p:ph type="pic" sz="quarter" idx="11"/>
          </p:nvPr>
        </p:nvSpPr>
        <p:spPr>
          <a:xfrm rot="10800000">
            <a:off x="15069647" y="973208"/>
            <a:ext cx="8894744" cy="7363545"/>
          </a:xfrm>
          <a:prstGeom prst="triangle">
            <a:avLst/>
          </a:prstGeom>
        </p:spPr>
        <p:txBody>
          <a:bodyPr/>
          <a:lstStyle/>
          <a:p>
            <a:endParaRPr lang="en-US"/>
          </a:p>
        </p:txBody>
      </p:sp>
    </p:spTree>
  </p:cSld>
  <p:clrMapOvr>
    <a:masterClrMapping/>
  </p:clrMapOvr>
  <p:transition spd="slow" advTm="300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g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0"/>
            <a:ext cx="11751667" cy="13716000"/>
          </a:xfrm>
          <a:custGeom>
            <a:avLst/>
            <a:gdLst>
              <a:gd name="connsiteX0" fmla="*/ 0 w 11751667"/>
              <a:gd name="connsiteY0" fmla="*/ 0 h 13716000"/>
              <a:gd name="connsiteX1" fmla="*/ 11751667 w 11751667"/>
              <a:gd name="connsiteY1" fmla="*/ 0 h 13716000"/>
              <a:gd name="connsiteX2" fmla="*/ 11751667 w 11751667"/>
              <a:gd name="connsiteY2" fmla="*/ 13716000 h 13716000"/>
              <a:gd name="connsiteX3" fmla="*/ 0 w 11751667"/>
              <a:gd name="connsiteY3" fmla="*/ 13716000 h 13716000"/>
              <a:gd name="connsiteX4" fmla="*/ 0 w 11751667"/>
              <a:gd name="connsiteY4" fmla="*/ 0 h 13716000"/>
              <a:gd name="connsiteX0-1" fmla="*/ 0 w 11751667"/>
              <a:gd name="connsiteY0-2" fmla="*/ 0 h 13716000"/>
              <a:gd name="connsiteX1-3" fmla="*/ 11751667 w 11751667"/>
              <a:gd name="connsiteY1-4" fmla="*/ 0 h 13716000"/>
              <a:gd name="connsiteX2-5" fmla="*/ 3572867 w 11751667"/>
              <a:gd name="connsiteY2-6" fmla="*/ 13716000 h 13716000"/>
              <a:gd name="connsiteX3-7" fmla="*/ 0 w 11751667"/>
              <a:gd name="connsiteY3-8" fmla="*/ 13716000 h 13716000"/>
              <a:gd name="connsiteX4-9" fmla="*/ 0 w 11751667"/>
              <a:gd name="connsiteY4-10" fmla="*/ 0 h 13716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751667" h="13716000">
                <a:moveTo>
                  <a:pt x="0" y="0"/>
                </a:moveTo>
                <a:lnTo>
                  <a:pt x="11751667" y="0"/>
                </a:lnTo>
                <a:lnTo>
                  <a:pt x="3572867" y="13716000"/>
                </a:lnTo>
                <a:lnTo>
                  <a:pt x="0" y="13716000"/>
                </a:lnTo>
                <a:lnTo>
                  <a:pt x="0" y="0"/>
                </a:lnTo>
                <a:close/>
              </a:path>
            </a:pathLst>
          </a:custGeom>
          <a:ln w="3175">
            <a:miter lim="400000"/>
          </a:ln>
        </p:spPr>
        <p:txBody>
          <a:bodyPr/>
          <a:lstStyle/>
          <a:p>
            <a:endParaRPr lang="en-US"/>
          </a:p>
        </p:txBody>
      </p:sp>
      <p:sp>
        <p:nvSpPr>
          <p:cNvPr id="30" name="Shape 30"/>
          <p:cNvSpPr>
            <a:spLocks noGrp="1"/>
          </p:cNvSpPr>
          <p:nvPr>
            <p:ph type="sldNum" sz="quarter" idx="2"/>
          </p:nvPr>
        </p:nvSpPr>
        <p:spPr>
          <a:prstGeom prst="rect">
            <a:avLst/>
          </a:prstGeom>
        </p:spPr>
        <p:txBody>
          <a:bodyPr/>
          <a:lstStyle/>
          <a:p>
            <a:fld id="{86CB4B4D-7CA3-9044-876B-883B54F8677D}" type="slidenum">
              <a:rPr/>
            </a:fld>
            <a:endParaRPr dirty="0"/>
          </a:p>
        </p:txBody>
      </p:sp>
    </p:spTree>
  </p:cSld>
  <p:clrMapOvr>
    <a:masterClrMapping/>
  </p:clrMapOvr>
  <p:transition spd="slow" advTm="300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_block">
    <p:spTree>
      <p:nvGrpSpPr>
        <p:cNvPr id="1" name=""/>
        <p:cNvGrpSpPr/>
        <p:nvPr/>
      </p:nvGrpSpPr>
      <p:grpSpPr>
        <a:xfrm>
          <a:off x="0" y="0"/>
          <a:ext cx="0" cy="0"/>
          <a:chOff x="0" y="0"/>
          <a:chExt cx="0" cy="0"/>
        </a:xfrm>
      </p:grpSpPr>
      <p:sp>
        <p:nvSpPr>
          <p:cNvPr id="9" name="Picture Placeholder 6"/>
          <p:cNvSpPr>
            <a:spLocks noGrp="1"/>
          </p:cNvSpPr>
          <p:nvPr>
            <p:ph type="pic" sz="quarter" idx="11"/>
          </p:nvPr>
        </p:nvSpPr>
        <p:spPr>
          <a:xfrm>
            <a:off x="10056255" y="5814203"/>
            <a:ext cx="5235226" cy="5157051"/>
          </a:xfrm>
          <a:custGeom>
            <a:avLst/>
            <a:gdLst>
              <a:gd name="connsiteX0" fmla="*/ 0 w 5227637"/>
              <a:gd name="connsiteY0" fmla="*/ 0 h 5154655"/>
              <a:gd name="connsiteX1" fmla="*/ 5227637 w 5227637"/>
              <a:gd name="connsiteY1" fmla="*/ 0 h 5154655"/>
              <a:gd name="connsiteX2" fmla="*/ 5227637 w 5227637"/>
              <a:gd name="connsiteY2" fmla="*/ 5154655 h 5154655"/>
              <a:gd name="connsiteX3" fmla="*/ 0 w 5227637"/>
              <a:gd name="connsiteY3" fmla="*/ 5154655 h 5154655"/>
              <a:gd name="connsiteX4" fmla="*/ 0 w 5227637"/>
              <a:gd name="connsiteY4" fmla="*/ 0 h 5154655"/>
              <a:gd name="connsiteX0-1" fmla="*/ 0 w 5227637"/>
              <a:gd name="connsiteY0-2" fmla="*/ 2396 h 5157051"/>
              <a:gd name="connsiteX1-3" fmla="*/ 656655 w 5227637"/>
              <a:gd name="connsiteY1-4" fmla="*/ 0 h 5157051"/>
              <a:gd name="connsiteX2-5" fmla="*/ 5227637 w 5227637"/>
              <a:gd name="connsiteY2-6" fmla="*/ 2396 h 5157051"/>
              <a:gd name="connsiteX3-7" fmla="*/ 5227637 w 5227637"/>
              <a:gd name="connsiteY3-8" fmla="*/ 5157051 h 5157051"/>
              <a:gd name="connsiteX4-9" fmla="*/ 0 w 5227637"/>
              <a:gd name="connsiteY4-10" fmla="*/ 5157051 h 5157051"/>
              <a:gd name="connsiteX5" fmla="*/ 0 w 5227637"/>
              <a:gd name="connsiteY5" fmla="*/ 2396 h 5157051"/>
              <a:gd name="connsiteX0-11" fmla="*/ 0 w 5227637"/>
              <a:gd name="connsiteY0-12" fmla="*/ 2396 h 5157051"/>
              <a:gd name="connsiteX1-13" fmla="*/ 656655 w 5227637"/>
              <a:gd name="connsiteY1-14" fmla="*/ 0 h 5157051"/>
              <a:gd name="connsiteX2-15" fmla="*/ 5227637 w 5227637"/>
              <a:gd name="connsiteY2-16" fmla="*/ 2396 h 5157051"/>
              <a:gd name="connsiteX3-17" fmla="*/ 5227637 w 5227637"/>
              <a:gd name="connsiteY3-18" fmla="*/ 5157051 h 5157051"/>
              <a:gd name="connsiteX4-19" fmla="*/ 0 w 5227637"/>
              <a:gd name="connsiteY4-20" fmla="*/ 5157051 h 5157051"/>
              <a:gd name="connsiteX5-21" fmla="*/ 1048 w 5227637"/>
              <a:gd name="connsiteY5-22" fmla="*/ 638354 h 5157051"/>
              <a:gd name="connsiteX6" fmla="*/ 0 w 5227637"/>
              <a:gd name="connsiteY6" fmla="*/ 2396 h 5157051"/>
              <a:gd name="connsiteX0-23" fmla="*/ 1048 w 5227637"/>
              <a:gd name="connsiteY0-24" fmla="*/ 638354 h 5157051"/>
              <a:gd name="connsiteX1-25" fmla="*/ 656655 w 5227637"/>
              <a:gd name="connsiteY1-26" fmla="*/ 0 h 5157051"/>
              <a:gd name="connsiteX2-27" fmla="*/ 5227637 w 5227637"/>
              <a:gd name="connsiteY2-28" fmla="*/ 2396 h 5157051"/>
              <a:gd name="connsiteX3-29" fmla="*/ 5227637 w 5227637"/>
              <a:gd name="connsiteY3-30" fmla="*/ 5157051 h 5157051"/>
              <a:gd name="connsiteX4-31" fmla="*/ 0 w 5227637"/>
              <a:gd name="connsiteY4-32" fmla="*/ 5157051 h 5157051"/>
              <a:gd name="connsiteX5-33" fmla="*/ 1048 w 5227637"/>
              <a:gd name="connsiteY5-34" fmla="*/ 638354 h 5157051"/>
              <a:gd name="connsiteX0-35" fmla="*/ 1048 w 5227637"/>
              <a:gd name="connsiteY0-36" fmla="*/ 638354 h 5157051"/>
              <a:gd name="connsiteX1-37" fmla="*/ 656655 w 5227637"/>
              <a:gd name="connsiteY1-38" fmla="*/ 0 h 5157051"/>
              <a:gd name="connsiteX2-39" fmla="*/ 5227637 w 5227637"/>
              <a:gd name="connsiteY2-40" fmla="*/ 2396 h 5157051"/>
              <a:gd name="connsiteX3-41" fmla="*/ 5227637 w 5227637"/>
              <a:gd name="connsiteY3-42" fmla="*/ 5157051 h 5157051"/>
              <a:gd name="connsiteX4-43" fmla="*/ 0 w 5227637"/>
              <a:gd name="connsiteY4-44" fmla="*/ 5157051 h 5157051"/>
              <a:gd name="connsiteX5-45" fmla="*/ 1048 w 5227637"/>
              <a:gd name="connsiteY5-46" fmla="*/ 638354 h 5157051"/>
              <a:gd name="connsiteX0-47" fmla="*/ 1048 w 5227637"/>
              <a:gd name="connsiteY0-48" fmla="*/ 638354 h 5157051"/>
              <a:gd name="connsiteX1-49" fmla="*/ 742919 w 5227637"/>
              <a:gd name="connsiteY1-50" fmla="*/ 0 h 5157051"/>
              <a:gd name="connsiteX2-51" fmla="*/ 5227637 w 5227637"/>
              <a:gd name="connsiteY2-52" fmla="*/ 2396 h 5157051"/>
              <a:gd name="connsiteX3-53" fmla="*/ 5227637 w 5227637"/>
              <a:gd name="connsiteY3-54" fmla="*/ 5157051 h 5157051"/>
              <a:gd name="connsiteX4-55" fmla="*/ 0 w 5227637"/>
              <a:gd name="connsiteY4-56" fmla="*/ 5157051 h 5157051"/>
              <a:gd name="connsiteX5-57" fmla="*/ 1048 w 5227637"/>
              <a:gd name="connsiteY5-58" fmla="*/ 638354 h 5157051"/>
              <a:gd name="connsiteX0-59" fmla="*/ 10 w 5235226"/>
              <a:gd name="connsiteY0-60" fmla="*/ 724619 h 5157051"/>
              <a:gd name="connsiteX1-61" fmla="*/ 750508 w 5235226"/>
              <a:gd name="connsiteY1-62" fmla="*/ 0 h 5157051"/>
              <a:gd name="connsiteX2-63" fmla="*/ 5235226 w 5235226"/>
              <a:gd name="connsiteY2-64" fmla="*/ 2396 h 5157051"/>
              <a:gd name="connsiteX3-65" fmla="*/ 5235226 w 5235226"/>
              <a:gd name="connsiteY3-66" fmla="*/ 5157051 h 5157051"/>
              <a:gd name="connsiteX4-67" fmla="*/ 7589 w 5235226"/>
              <a:gd name="connsiteY4-68" fmla="*/ 5157051 h 5157051"/>
              <a:gd name="connsiteX5-69" fmla="*/ 10 w 5235226"/>
              <a:gd name="connsiteY5-70" fmla="*/ 724619 h 5157051"/>
              <a:gd name="connsiteX0-71" fmla="*/ 10 w 5235226"/>
              <a:gd name="connsiteY0-72" fmla="*/ 724619 h 5157051"/>
              <a:gd name="connsiteX1-73" fmla="*/ 750508 w 5235226"/>
              <a:gd name="connsiteY1-74" fmla="*/ 0 h 5157051"/>
              <a:gd name="connsiteX2-75" fmla="*/ 5235226 w 5235226"/>
              <a:gd name="connsiteY2-76" fmla="*/ 2396 h 5157051"/>
              <a:gd name="connsiteX3-77" fmla="*/ 5235226 w 5235226"/>
              <a:gd name="connsiteY3-78" fmla="*/ 5157051 h 5157051"/>
              <a:gd name="connsiteX4-79" fmla="*/ 7589 w 5235226"/>
              <a:gd name="connsiteY4-80" fmla="*/ 5157051 h 5157051"/>
              <a:gd name="connsiteX5-81" fmla="*/ 10 w 5235226"/>
              <a:gd name="connsiteY5-82" fmla="*/ 724619 h 5157051"/>
              <a:gd name="connsiteX0-83" fmla="*/ 10 w 5235226"/>
              <a:gd name="connsiteY0-84" fmla="*/ 724619 h 5157051"/>
              <a:gd name="connsiteX1-85" fmla="*/ 750508 w 5235226"/>
              <a:gd name="connsiteY1-86" fmla="*/ 0 h 5157051"/>
              <a:gd name="connsiteX2-87" fmla="*/ 5235226 w 5235226"/>
              <a:gd name="connsiteY2-88" fmla="*/ 2396 h 5157051"/>
              <a:gd name="connsiteX3-89" fmla="*/ 5235226 w 5235226"/>
              <a:gd name="connsiteY3-90" fmla="*/ 5157051 h 5157051"/>
              <a:gd name="connsiteX4-91" fmla="*/ 7589 w 5235226"/>
              <a:gd name="connsiteY4-92" fmla="*/ 5157051 h 5157051"/>
              <a:gd name="connsiteX5-93" fmla="*/ 10 w 5235226"/>
              <a:gd name="connsiteY5-94" fmla="*/ 724619 h 51570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235226" h="5157051">
                <a:moveTo>
                  <a:pt x="10" y="724619"/>
                </a:moveTo>
                <a:cubicBezTo>
                  <a:pt x="290608" y="477586"/>
                  <a:pt x="414248" y="287147"/>
                  <a:pt x="750508" y="0"/>
                </a:cubicBezTo>
                <a:lnTo>
                  <a:pt x="5235226" y="2396"/>
                </a:lnTo>
                <a:lnTo>
                  <a:pt x="5235226" y="5157051"/>
                </a:lnTo>
                <a:lnTo>
                  <a:pt x="7589" y="5157051"/>
                </a:lnTo>
                <a:cubicBezTo>
                  <a:pt x="7938" y="3650819"/>
                  <a:pt x="-339" y="2230851"/>
                  <a:pt x="10" y="724619"/>
                </a:cubicBezTo>
                <a:close/>
              </a:path>
            </a:pathLst>
          </a:custGeom>
          <a:ln w="3175">
            <a:miter lim="400000"/>
          </a:ln>
        </p:spPr>
        <p:txBody>
          <a:bodyPr/>
          <a:lstStyle/>
          <a:p>
            <a:endParaRPr lang="en-US"/>
          </a:p>
        </p:txBody>
      </p:sp>
      <p:sp>
        <p:nvSpPr>
          <p:cNvPr id="10" name="Picture Placeholder 6"/>
          <p:cNvSpPr>
            <a:spLocks noGrp="1"/>
          </p:cNvSpPr>
          <p:nvPr>
            <p:ph type="pic" sz="quarter" idx="12"/>
          </p:nvPr>
        </p:nvSpPr>
        <p:spPr>
          <a:xfrm>
            <a:off x="17456475" y="5814203"/>
            <a:ext cx="5235226" cy="5157051"/>
          </a:xfrm>
          <a:custGeom>
            <a:avLst/>
            <a:gdLst>
              <a:gd name="connsiteX0" fmla="*/ 0 w 5227637"/>
              <a:gd name="connsiteY0" fmla="*/ 0 h 5154655"/>
              <a:gd name="connsiteX1" fmla="*/ 5227637 w 5227637"/>
              <a:gd name="connsiteY1" fmla="*/ 0 h 5154655"/>
              <a:gd name="connsiteX2" fmla="*/ 5227637 w 5227637"/>
              <a:gd name="connsiteY2" fmla="*/ 5154655 h 5154655"/>
              <a:gd name="connsiteX3" fmla="*/ 0 w 5227637"/>
              <a:gd name="connsiteY3" fmla="*/ 5154655 h 5154655"/>
              <a:gd name="connsiteX4" fmla="*/ 0 w 5227637"/>
              <a:gd name="connsiteY4" fmla="*/ 0 h 5154655"/>
              <a:gd name="connsiteX0-1" fmla="*/ 0 w 5227637"/>
              <a:gd name="connsiteY0-2" fmla="*/ 2396 h 5157051"/>
              <a:gd name="connsiteX1-3" fmla="*/ 656655 w 5227637"/>
              <a:gd name="connsiteY1-4" fmla="*/ 0 h 5157051"/>
              <a:gd name="connsiteX2-5" fmla="*/ 5227637 w 5227637"/>
              <a:gd name="connsiteY2-6" fmla="*/ 2396 h 5157051"/>
              <a:gd name="connsiteX3-7" fmla="*/ 5227637 w 5227637"/>
              <a:gd name="connsiteY3-8" fmla="*/ 5157051 h 5157051"/>
              <a:gd name="connsiteX4-9" fmla="*/ 0 w 5227637"/>
              <a:gd name="connsiteY4-10" fmla="*/ 5157051 h 5157051"/>
              <a:gd name="connsiteX5" fmla="*/ 0 w 5227637"/>
              <a:gd name="connsiteY5" fmla="*/ 2396 h 5157051"/>
              <a:gd name="connsiteX0-11" fmla="*/ 0 w 5227637"/>
              <a:gd name="connsiteY0-12" fmla="*/ 2396 h 5157051"/>
              <a:gd name="connsiteX1-13" fmla="*/ 656655 w 5227637"/>
              <a:gd name="connsiteY1-14" fmla="*/ 0 h 5157051"/>
              <a:gd name="connsiteX2-15" fmla="*/ 5227637 w 5227637"/>
              <a:gd name="connsiteY2-16" fmla="*/ 2396 h 5157051"/>
              <a:gd name="connsiteX3-17" fmla="*/ 5227637 w 5227637"/>
              <a:gd name="connsiteY3-18" fmla="*/ 5157051 h 5157051"/>
              <a:gd name="connsiteX4-19" fmla="*/ 0 w 5227637"/>
              <a:gd name="connsiteY4-20" fmla="*/ 5157051 h 5157051"/>
              <a:gd name="connsiteX5-21" fmla="*/ 1048 w 5227637"/>
              <a:gd name="connsiteY5-22" fmla="*/ 638354 h 5157051"/>
              <a:gd name="connsiteX6" fmla="*/ 0 w 5227637"/>
              <a:gd name="connsiteY6" fmla="*/ 2396 h 5157051"/>
              <a:gd name="connsiteX0-23" fmla="*/ 1048 w 5227637"/>
              <a:gd name="connsiteY0-24" fmla="*/ 638354 h 5157051"/>
              <a:gd name="connsiteX1-25" fmla="*/ 656655 w 5227637"/>
              <a:gd name="connsiteY1-26" fmla="*/ 0 h 5157051"/>
              <a:gd name="connsiteX2-27" fmla="*/ 5227637 w 5227637"/>
              <a:gd name="connsiteY2-28" fmla="*/ 2396 h 5157051"/>
              <a:gd name="connsiteX3-29" fmla="*/ 5227637 w 5227637"/>
              <a:gd name="connsiteY3-30" fmla="*/ 5157051 h 5157051"/>
              <a:gd name="connsiteX4-31" fmla="*/ 0 w 5227637"/>
              <a:gd name="connsiteY4-32" fmla="*/ 5157051 h 5157051"/>
              <a:gd name="connsiteX5-33" fmla="*/ 1048 w 5227637"/>
              <a:gd name="connsiteY5-34" fmla="*/ 638354 h 5157051"/>
              <a:gd name="connsiteX0-35" fmla="*/ 1048 w 5227637"/>
              <a:gd name="connsiteY0-36" fmla="*/ 638354 h 5157051"/>
              <a:gd name="connsiteX1-37" fmla="*/ 656655 w 5227637"/>
              <a:gd name="connsiteY1-38" fmla="*/ 0 h 5157051"/>
              <a:gd name="connsiteX2-39" fmla="*/ 5227637 w 5227637"/>
              <a:gd name="connsiteY2-40" fmla="*/ 2396 h 5157051"/>
              <a:gd name="connsiteX3-41" fmla="*/ 5227637 w 5227637"/>
              <a:gd name="connsiteY3-42" fmla="*/ 5157051 h 5157051"/>
              <a:gd name="connsiteX4-43" fmla="*/ 0 w 5227637"/>
              <a:gd name="connsiteY4-44" fmla="*/ 5157051 h 5157051"/>
              <a:gd name="connsiteX5-45" fmla="*/ 1048 w 5227637"/>
              <a:gd name="connsiteY5-46" fmla="*/ 638354 h 5157051"/>
              <a:gd name="connsiteX0-47" fmla="*/ 1048 w 5227637"/>
              <a:gd name="connsiteY0-48" fmla="*/ 638354 h 5157051"/>
              <a:gd name="connsiteX1-49" fmla="*/ 742919 w 5227637"/>
              <a:gd name="connsiteY1-50" fmla="*/ 0 h 5157051"/>
              <a:gd name="connsiteX2-51" fmla="*/ 5227637 w 5227637"/>
              <a:gd name="connsiteY2-52" fmla="*/ 2396 h 5157051"/>
              <a:gd name="connsiteX3-53" fmla="*/ 5227637 w 5227637"/>
              <a:gd name="connsiteY3-54" fmla="*/ 5157051 h 5157051"/>
              <a:gd name="connsiteX4-55" fmla="*/ 0 w 5227637"/>
              <a:gd name="connsiteY4-56" fmla="*/ 5157051 h 5157051"/>
              <a:gd name="connsiteX5-57" fmla="*/ 1048 w 5227637"/>
              <a:gd name="connsiteY5-58" fmla="*/ 638354 h 5157051"/>
              <a:gd name="connsiteX0-59" fmla="*/ 10 w 5235226"/>
              <a:gd name="connsiteY0-60" fmla="*/ 724619 h 5157051"/>
              <a:gd name="connsiteX1-61" fmla="*/ 750508 w 5235226"/>
              <a:gd name="connsiteY1-62" fmla="*/ 0 h 5157051"/>
              <a:gd name="connsiteX2-63" fmla="*/ 5235226 w 5235226"/>
              <a:gd name="connsiteY2-64" fmla="*/ 2396 h 5157051"/>
              <a:gd name="connsiteX3-65" fmla="*/ 5235226 w 5235226"/>
              <a:gd name="connsiteY3-66" fmla="*/ 5157051 h 5157051"/>
              <a:gd name="connsiteX4-67" fmla="*/ 7589 w 5235226"/>
              <a:gd name="connsiteY4-68" fmla="*/ 5157051 h 5157051"/>
              <a:gd name="connsiteX5-69" fmla="*/ 10 w 5235226"/>
              <a:gd name="connsiteY5-70" fmla="*/ 724619 h 5157051"/>
              <a:gd name="connsiteX0-71" fmla="*/ 10 w 5235226"/>
              <a:gd name="connsiteY0-72" fmla="*/ 724619 h 5157051"/>
              <a:gd name="connsiteX1-73" fmla="*/ 750508 w 5235226"/>
              <a:gd name="connsiteY1-74" fmla="*/ 0 h 5157051"/>
              <a:gd name="connsiteX2-75" fmla="*/ 5235226 w 5235226"/>
              <a:gd name="connsiteY2-76" fmla="*/ 2396 h 5157051"/>
              <a:gd name="connsiteX3-77" fmla="*/ 5235226 w 5235226"/>
              <a:gd name="connsiteY3-78" fmla="*/ 5157051 h 5157051"/>
              <a:gd name="connsiteX4-79" fmla="*/ 7589 w 5235226"/>
              <a:gd name="connsiteY4-80" fmla="*/ 5157051 h 5157051"/>
              <a:gd name="connsiteX5-81" fmla="*/ 10 w 5235226"/>
              <a:gd name="connsiteY5-82" fmla="*/ 724619 h 5157051"/>
              <a:gd name="connsiteX0-83" fmla="*/ 10 w 5235226"/>
              <a:gd name="connsiteY0-84" fmla="*/ 724619 h 5157051"/>
              <a:gd name="connsiteX1-85" fmla="*/ 750508 w 5235226"/>
              <a:gd name="connsiteY1-86" fmla="*/ 0 h 5157051"/>
              <a:gd name="connsiteX2-87" fmla="*/ 5235226 w 5235226"/>
              <a:gd name="connsiteY2-88" fmla="*/ 2396 h 5157051"/>
              <a:gd name="connsiteX3-89" fmla="*/ 5235226 w 5235226"/>
              <a:gd name="connsiteY3-90" fmla="*/ 5157051 h 5157051"/>
              <a:gd name="connsiteX4-91" fmla="*/ 7589 w 5235226"/>
              <a:gd name="connsiteY4-92" fmla="*/ 5157051 h 5157051"/>
              <a:gd name="connsiteX5-93" fmla="*/ 10 w 5235226"/>
              <a:gd name="connsiteY5-94" fmla="*/ 724619 h 51570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235226" h="5157051">
                <a:moveTo>
                  <a:pt x="10" y="724619"/>
                </a:moveTo>
                <a:cubicBezTo>
                  <a:pt x="290608" y="477586"/>
                  <a:pt x="414248" y="287147"/>
                  <a:pt x="750508" y="0"/>
                </a:cubicBezTo>
                <a:lnTo>
                  <a:pt x="5235226" y="2396"/>
                </a:lnTo>
                <a:lnTo>
                  <a:pt x="5235226" y="5157051"/>
                </a:lnTo>
                <a:lnTo>
                  <a:pt x="7589" y="5157051"/>
                </a:lnTo>
                <a:cubicBezTo>
                  <a:pt x="7938" y="3650819"/>
                  <a:pt x="-339" y="2230851"/>
                  <a:pt x="10" y="724619"/>
                </a:cubicBezTo>
                <a:close/>
              </a:path>
            </a:pathLst>
          </a:custGeom>
          <a:ln w="3175">
            <a:miter lim="400000"/>
          </a:ln>
        </p:spPr>
        <p:txBody>
          <a:bodyPr/>
          <a:lstStyle/>
          <a:p>
            <a:endParaRPr lang="en-US"/>
          </a:p>
        </p:txBody>
      </p:sp>
      <p:sp>
        <p:nvSpPr>
          <p:cNvPr id="7" name="Picture Placeholder 6"/>
          <p:cNvSpPr>
            <a:spLocks noGrp="1"/>
          </p:cNvSpPr>
          <p:nvPr>
            <p:ph type="pic" sz="quarter" idx="10"/>
          </p:nvPr>
        </p:nvSpPr>
        <p:spPr>
          <a:xfrm>
            <a:off x="2648299" y="5814204"/>
            <a:ext cx="5235226" cy="5157051"/>
          </a:xfrm>
          <a:custGeom>
            <a:avLst/>
            <a:gdLst>
              <a:gd name="connsiteX0" fmla="*/ 0 w 5227637"/>
              <a:gd name="connsiteY0" fmla="*/ 0 h 5154655"/>
              <a:gd name="connsiteX1" fmla="*/ 5227637 w 5227637"/>
              <a:gd name="connsiteY1" fmla="*/ 0 h 5154655"/>
              <a:gd name="connsiteX2" fmla="*/ 5227637 w 5227637"/>
              <a:gd name="connsiteY2" fmla="*/ 5154655 h 5154655"/>
              <a:gd name="connsiteX3" fmla="*/ 0 w 5227637"/>
              <a:gd name="connsiteY3" fmla="*/ 5154655 h 5154655"/>
              <a:gd name="connsiteX4" fmla="*/ 0 w 5227637"/>
              <a:gd name="connsiteY4" fmla="*/ 0 h 5154655"/>
              <a:gd name="connsiteX0-1" fmla="*/ 0 w 5227637"/>
              <a:gd name="connsiteY0-2" fmla="*/ 2396 h 5157051"/>
              <a:gd name="connsiteX1-3" fmla="*/ 656655 w 5227637"/>
              <a:gd name="connsiteY1-4" fmla="*/ 0 h 5157051"/>
              <a:gd name="connsiteX2-5" fmla="*/ 5227637 w 5227637"/>
              <a:gd name="connsiteY2-6" fmla="*/ 2396 h 5157051"/>
              <a:gd name="connsiteX3-7" fmla="*/ 5227637 w 5227637"/>
              <a:gd name="connsiteY3-8" fmla="*/ 5157051 h 5157051"/>
              <a:gd name="connsiteX4-9" fmla="*/ 0 w 5227637"/>
              <a:gd name="connsiteY4-10" fmla="*/ 5157051 h 5157051"/>
              <a:gd name="connsiteX5" fmla="*/ 0 w 5227637"/>
              <a:gd name="connsiteY5" fmla="*/ 2396 h 5157051"/>
              <a:gd name="connsiteX0-11" fmla="*/ 0 w 5227637"/>
              <a:gd name="connsiteY0-12" fmla="*/ 2396 h 5157051"/>
              <a:gd name="connsiteX1-13" fmla="*/ 656655 w 5227637"/>
              <a:gd name="connsiteY1-14" fmla="*/ 0 h 5157051"/>
              <a:gd name="connsiteX2-15" fmla="*/ 5227637 w 5227637"/>
              <a:gd name="connsiteY2-16" fmla="*/ 2396 h 5157051"/>
              <a:gd name="connsiteX3-17" fmla="*/ 5227637 w 5227637"/>
              <a:gd name="connsiteY3-18" fmla="*/ 5157051 h 5157051"/>
              <a:gd name="connsiteX4-19" fmla="*/ 0 w 5227637"/>
              <a:gd name="connsiteY4-20" fmla="*/ 5157051 h 5157051"/>
              <a:gd name="connsiteX5-21" fmla="*/ 1048 w 5227637"/>
              <a:gd name="connsiteY5-22" fmla="*/ 638354 h 5157051"/>
              <a:gd name="connsiteX6" fmla="*/ 0 w 5227637"/>
              <a:gd name="connsiteY6" fmla="*/ 2396 h 5157051"/>
              <a:gd name="connsiteX0-23" fmla="*/ 1048 w 5227637"/>
              <a:gd name="connsiteY0-24" fmla="*/ 638354 h 5157051"/>
              <a:gd name="connsiteX1-25" fmla="*/ 656655 w 5227637"/>
              <a:gd name="connsiteY1-26" fmla="*/ 0 h 5157051"/>
              <a:gd name="connsiteX2-27" fmla="*/ 5227637 w 5227637"/>
              <a:gd name="connsiteY2-28" fmla="*/ 2396 h 5157051"/>
              <a:gd name="connsiteX3-29" fmla="*/ 5227637 w 5227637"/>
              <a:gd name="connsiteY3-30" fmla="*/ 5157051 h 5157051"/>
              <a:gd name="connsiteX4-31" fmla="*/ 0 w 5227637"/>
              <a:gd name="connsiteY4-32" fmla="*/ 5157051 h 5157051"/>
              <a:gd name="connsiteX5-33" fmla="*/ 1048 w 5227637"/>
              <a:gd name="connsiteY5-34" fmla="*/ 638354 h 5157051"/>
              <a:gd name="connsiteX0-35" fmla="*/ 1048 w 5227637"/>
              <a:gd name="connsiteY0-36" fmla="*/ 638354 h 5157051"/>
              <a:gd name="connsiteX1-37" fmla="*/ 656655 w 5227637"/>
              <a:gd name="connsiteY1-38" fmla="*/ 0 h 5157051"/>
              <a:gd name="connsiteX2-39" fmla="*/ 5227637 w 5227637"/>
              <a:gd name="connsiteY2-40" fmla="*/ 2396 h 5157051"/>
              <a:gd name="connsiteX3-41" fmla="*/ 5227637 w 5227637"/>
              <a:gd name="connsiteY3-42" fmla="*/ 5157051 h 5157051"/>
              <a:gd name="connsiteX4-43" fmla="*/ 0 w 5227637"/>
              <a:gd name="connsiteY4-44" fmla="*/ 5157051 h 5157051"/>
              <a:gd name="connsiteX5-45" fmla="*/ 1048 w 5227637"/>
              <a:gd name="connsiteY5-46" fmla="*/ 638354 h 5157051"/>
              <a:gd name="connsiteX0-47" fmla="*/ 1048 w 5227637"/>
              <a:gd name="connsiteY0-48" fmla="*/ 638354 h 5157051"/>
              <a:gd name="connsiteX1-49" fmla="*/ 742919 w 5227637"/>
              <a:gd name="connsiteY1-50" fmla="*/ 0 h 5157051"/>
              <a:gd name="connsiteX2-51" fmla="*/ 5227637 w 5227637"/>
              <a:gd name="connsiteY2-52" fmla="*/ 2396 h 5157051"/>
              <a:gd name="connsiteX3-53" fmla="*/ 5227637 w 5227637"/>
              <a:gd name="connsiteY3-54" fmla="*/ 5157051 h 5157051"/>
              <a:gd name="connsiteX4-55" fmla="*/ 0 w 5227637"/>
              <a:gd name="connsiteY4-56" fmla="*/ 5157051 h 5157051"/>
              <a:gd name="connsiteX5-57" fmla="*/ 1048 w 5227637"/>
              <a:gd name="connsiteY5-58" fmla="*/ 638354 h 5157051"/>
              <a:gd name="connsiteX0-59" fmla="*/ 10 w 5235226"/>
              <a:gd name="connsiteY0-60" fmla="*/ 724619 h 5157051"/>
              <a:gd name="connsiteX1-61" fmla="*/ 750508 w 5235226"/>
              <a:gd name="connsiteY1-62" fmla="*/ 0 h 5157051"/>
              <a:gd name="connsiteX2-63" fmla="*/ 5235226 w 5235226"/>
              <a:gd name="connsiteY2-64" fmla="*/ 2396 h 5157051"/>
              <a:gd name="connsiteX3-65" fmla="*/ 5235226 w 5235226"/>
              <a:gd name="connsiteY3-66" fmla="*/ 5157051 h 5157051"/>
              <a:gd name="connsiteX4-67" fmla="*/ 7589 w 5235226"/>
              <a:gd name="connsiteY4-68" fmla="*/ 5157051 h 5157051"/>
              <a:gd name="connsiteX5-69" fmla="*/ 10 w 5235226"/>
              <a:gd name="connsiteY5-70" fmla="*/ 724619 h 5157051"/>
              <a:gd name="connsiteX0-71" fmla="*/ 10 w 5235226"/>
              <a:gd name="connsiteY0-72" fmla="*/ 724619 h 5157051"/>
              <a:gd name="connsiteX1-73" fmla="*/ 750508 w 5235226"/>
              <a:gd name="connsiteY1-74" fmla="*/ 0 h 5157051"/>
              <a:gd name="connsiteX2-75" fmla="*/ 5235226 w 5235226"/>
              <a:gd name="connsiteY2-76" fmla="*/ 2396 h 5157051"/>
              <a:gd name="connsiteX3-77" fmla="*/ 5235226 w 5235226"/>
              <a:gd name="connsiteY3-78" fmla="*/ 5157051 h 5157051"/>
              <a:gd name="connsiteX4-79" fmla="*/ 7589 w 5235226"/>
              <a:gd name="connsiteY4-80" fmla="*/ 5157051 h 5157051"/>
              <a:gd name="connsiteX5-81" fmla="*/ 10 w 5235226"/>
              <a:gd name="connsiteY5-82" fmla="*/ 724619 h 5157051"/>
              <a:gd name="connsiteX0-83" fmla="*/ 10 w 5235226"/>
              <a:gd name="connsiteY0-84" fmla="*/ 724619 h 5157051"/>
              <a:gd name="connsiteX1-85" fmla="*/ 750508 w 5235226"/>
              <a:gd name="connsiteY1-86" fmla="*/ 0 h 5157051"/>
              <a:gd name="connsiteX2-87" fmla="*/ 5235226 w 5235226"/>
              <a:gd name="connsiteY2-88" fmla="*/ 2396 h 5157051"/>
              <a:gd name="connsiteX3-89" fmla="*/ 5235226 w 5235226"/>
              <a:gd name="connsiteY3-90" fmla="*/ 5157051 h 5157051"/>
              <a:gd name="connsiteX4-91" fmla="*/ 7589 w 5235226"/>
              <a:gd name="connsiteY4-92" fmla="*/ 5157051 h 5157051"/>
              <a:gd name="connsiteX5-93" fmla="*/ 10 w 5235226"/>
              <a:gd name="connsiteY5-94" fmla="*/ 724619 h 51570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235226" h="5157051">
                <a:moveTo>
                  <a:pt x="10" y="724619"/>
                </a:moveTo>
                <a:cubicBezTo>
                  <a:pt x="290608" y="477586"/>
                  <a:pt x="414248" y="287147"/>
                  <a:pt x="750508" y="0"/>
                </a:cubicBezTo>
                <a:lnTo>
                  <a:pt x="5235226" y="2396"/>
                </a:lnTo>
                <a:lnTo>
                  <a:pt x="5235226" y="5157051"/>
                </a:lnTo>
                <a:lnTo>
                  <a:pt x="7589" y="5157051"/>
                </a:lnTo>
                <a:cubicBezTo>
                  <a:pt x="7938" y="3650819"/>
                  <a:pt x="-339" y="2230851"/>
                  <a:pt x="10" y="724619"/>
                </a:cubicBezTo>
                <a:close/>
              </a:path>
            </a:pathLst>
          </a:custGeom>
          <a:ln w="3175">
            <a:miter lim="400000"/>
          </a:ln>
        </p:spPr>
        <p:txBody>
          <a:bodyPr/>
          <a:lstStyle/>
          <a:p>
            <a:endParaRPr lang="en-US"/>
          </a:p>
        </p:txBody>
      </p:sp>
      <p:sp>
        <p:nvSpPr>
          <p:cNvPr id="30" name="Shape 30"/>
          <p:cNvSpPr>
            <a:spLocks noGrp="1"/>
          </p:cNvSpPr>
          <p:nvPr>
            <p:ph type="sldNum" sz="quarter" idx="2"/>
          </p:nvPr>
        </p:nvSpPr>
        <p:spPr>
          <a:prstGeom prst="rect">
            <a:avLst/>
          </a:prstGeom>
        </p:spPr>
        <p:txBody>
          <a:bodyPr/>
          <a:lstStyle/>
          <a:p>
            <a:fld id="{86CB4B4D-7CA3-9044-876B-883B54F8677D}" type="slidenum">
              <a:rPr/>
            </a:fld>
            <a:endParaRPr dirty="0"/>
          </a:p>
        </p:txBody>
      </p:sp>
    </p:spTree>
  </p:cSld>
  <p:clrMapOvr>
    <a:masterClrMapping/>
  </p:clrMapOvr>
  <p:transition spd="slow" advTm="300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_block (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17463" y="-44450"/>
            <a:ext cx="6080798" cy="8434388"/>
          </a:xfrm>
          <a:custGeom>
            <a:avLst/>
            <a:gdLst>
              <a:gd name="connsiteX0" fmla="*/ 0 w 6080126"/>
              <a:gd name="connsiteY0" fmla="*/ 0 h 8434388"/>
              <a:gd name="connsiteX1" fmla="*/ 6080126 w 6080126"/>
              <a:gd name="connsiteY1" fmla="*/ 0 h 8434388"/>
              <a:gd name="connsiteX2" fmla="*/ 6080126 w 6080126"/>
              <a:gd name="connsiteY2" fmla="*/ 8434388 h 8434388"/>
              <a:gd name="connsiteX3" fmla="*/ 0 w 6080126"/>
              <a:gd name="connsiteY3" fmla="*/ 8434388 h 8434388"/>
              <a:gd name="connsiteX4" fmla="*/ 0 w 6080126"/>
              <a:gd name="connsiteY4" fmla="*/ 0 h 8434388"/>
              <a:gd name="connsiteX0-1" fmla="*/ 0 w 6080126"/>
              <a:gd name="connsiteY0-2" fmla="*/ 0 h 8434388"/>
              <a:gd name="connsiteX1-3" fmla="*/ 6080126 w 6080126"/>
              <a:gd name="connsiteY1-4" fmla="*/ 0 h 8434388"/>
              <a:gd name="connsiteX2-5" fmla="*/ 6080126 w 6080126"/>
              <a:gd name="connsiteY2-6" fmla="*/ 8434388 h 8434388"/>
              <a:gd name="connsiteX3-7" fmla="*/ 4781374 w 6080126"/>
              <a:gd name="connsiteY3-8" fmla="*/ 8432094 h 8434388"/>
              <a:gd name="connsiteX4-9" fmla="*/ 0 w 6080126"/>
              <a:gd name="connsiteY4-10" fmla="*/ 8434388 h 8434388"/>
              <a:gd name="connsiteX5" fmla="*/ 0 w 6080126"/>
              <a:gd name="connsiteY5" fmla="*/ 0 h 8434388"/>
              <a:gd name="connsiteX0-11" fmla="*/ 0 w 6080126"/>
              <a:gd name="connsiteY0-12" fmla="*/ 0 h 8434388"/>
              <a:gd name="connsiteX1-13" fmla="*/ 6080126 w 6080126"/>
              <a:gd name="connsiteY1-14" fmla="*/ 0 h 8434388"/>
              <a:gd name="connsiteX2-15" fmla="*/ 6068307 w 6080126"/>
              <a:gd name="connsiteY2-16" fmla="*/ 7133872 h 8434388"/>
              <a:gd name="connsiteX3-17" fmla="*/ 6080126 w 6080126"/>
              <a:gd name="connsiteY3-18" fmla="*/ 8434388 h 8434388"/>
              <a:gd name="connsiteX4-19" fmla="*/ 4781374 w 6080126"/>
              <a:gd name="connsiteY4-20" fmla="*/ 8432094 h 8434388"/>
              <a:gd name="connsiteX5-21" fmla="*/ 0 w 6080126"/>
              <a:gd name="connsiteY5-22" fmla="*/ 8434388 h 8434388"/>
              <a:gd name="connsiteX6" fmla="*/ 0 w 6080126"/>
              <a:gd name="connsiteY6" fmla="*/ 0 h 8434388"/>
              <a:gd name="connsiteX0-23" fmla="*/ 0 w 6080126"/>
              <a:gd name="connsiteY0-24" fmla="*/ 0 h 8456966"/>
              <a:gd name="connsiteX1-25" fmla="*/ 6080126 w 6080126"/>
              <a:gd name="connsiteY1-26" fmla="*/ 0 h 8456966"/>
              <a:gd name="connsiteX2-27" fmla="*/ 6068307 w 6080126"/>
              <a:gd name="connsiteY2-28" fmla="*/ 7133872 h 8456966"/>
              <a:gd name="connsiteX3-29" fmla="*/ 6068837 w 6080126"/>
              <a:gd name="connsiteY3-30" fmla="*/ 8456966 h 8456966"/>
              <a:gd name="connsiteX4-31" fmla="*/ 4781374 w 6080126"/>
              <a:gd name="connsiteY4-32" fmla="*/ 8432094 h 8456966"/>
              <a:gd name="connsiteX5-33" fmla="*/ 0 w 6080126"/>
              <a:gd name="connsiteY5-34" fmla="*/ 8434388 h 8456966"/>
              <a:gd name="connsiteX6-35" fmla="*/ 0 w 6080126"/>
              <a:gd name="connsiteY6-36" fmla="*/ 0 h 8456966"/>
              <a:gd name="connsiteX0-37" fmla="*/ 0 w 6080126"/>
              <a:gd name="connsiteY0-38" fmla="*/ 0 h 8434388"/>
              <a:gd name="connsiteX1-39" fmla="*/ 6080126 w 6080126"/>
              <a:gd name="connsiteY1-40" fmla="*/ 0 h 8434388"/>
              <a:gd name="connsiteX2-41" fmla="*/ 6068307 w 6080126"/>
              <a:gd name="connsiteY2-42" fmla="*/ 7133872 h 8434388"/>
              <a:gd name="connsiteX3-43" fmla="*/ 4781374 w 6080126"/>
              <a:gd name="connsiteY3-44" fmla="*/ 8432094 h 8434388"/>
              <a:gd name="connsiteX4-45" fmla="*/ 0 w 6080126"/>
              <a:gd name="connsiteY4-46" fmla="*/ 8434388 h 8434388"/>
              <a:gd name="connsiteX5-47" fmla="*/ 0 w 6080126"/>
              <a:gd name="connsiteY5-48" fmla="*/ 0 h 8434388"/>
              <a:gd name="connsiteX0-49" fmla="*/ 0 w 6080126"/>
              <a:gd name="connsiteY0-50" fmla="*/ 0 h 8434388"/>
              <a:gd name="connsiteX1-51" fmla="*/ 6080126 w 6080126"/>
              <a:gd name="connsiteY1-52" fmla="*/ 0 h 8434388"/>
              <a:gd name="connsiteX2-53" fmla="*/ 6068307 w 6080126"/>
              <a:gd name="connsiteY2-54" fmla="*/ 7133872 h 8434388"/>
              <a:gd name="connsiteX3-55" fmla="*/ 4781374 w 6080126"/>
              <a:gd name="connsiteY3-56" fmla="*/ 8432094 h 8434388"/>
              <a:gd name="connsiteX4-57" fmla="*/ 0 w 6080126"/>
              <a:gd name="connsiteY4-58" fmla="*/ 8434388 h 8434388"/>
              <a:gd name="connsiteX5-59" fmla="*/ 0 w 6080126"/>
              <a:gd name="connsiteY5-60" fmla="*/ 0 h 8434388"/>
              <a:gd name="connsiteX0-61" fmla="*/ 0 w 6080126"/>
              <a:gd name="connsiteY0-62" fmla="*/ 0 h 8434388"/>
              <a:gd name="connsiteX1-63" fmla="*/ 6080126 w 6080126"/>
              <a:gd name="connsiteY1-64" fmla="*/ 0 h 8434388"/>
              <a:gd name="connsiteX2-65" fmla="*/ 6068307 w 6080126"/>
              <a:gd name="connsiteY2-66" fmla="*/ 7133872 h 8434388"/>
              <a:gd name="connsiteX3-67" fmla="*/ 4781374 w 6080126"/>
              <a:gd name="connsiteY3-68" fmla="*/ 8432094 h 8434388"/>
              <a:gd name="connsiteX4-69" fmla="*/ 0 w 6080126"/>
              <a:gd name="connsiteY4-70" fmla="*/ 8434388 h 8434388"/>
              <a:gd name="connsiteX5-71" fmla="*/ 0 w 6080126"/>
              <a:gd name="connsiteY5-72" fmla="*/ 0 h 8434388"/>
              <a:gd name="connsiteX0-73" fmla="*/ 0 w 6080798"/>
              <a:gd name="connsiteY0-74" fmla="*/ 0 h 8434388"/>
              <a:gd name="connsiteX1-75" fmla="*/ 6080126 w 6080798"/>
              <a:gd name="connsiteY1-76" fmla="*/ 0 h 8434388"/>
              <a:gd name="connsiteX2-77" fmla="*/ 6079596 w 6080798"/>
              <a:gd name="connsiteY2-78" fmla="*/ 7145161 h 8434388"/>
              <a:gd name="connsiteX3-79" fmla="*/ 4781374 w 6080798"/>
              <a:gd name="connsiteY3-80" fmla="*/ 8432094 h 8434388"/>
              <a:gd name="connsiteX4-81" fmla="*/ 0 w 6080798"/>
              <a:gd name="connsiteY4-82" fmla="*/ 8434388 h 8434388"/>
              <a:gd name="connsiteX5-83" fmla="*/ 0 w 6080798"/>
              <a:gd name="connsiteY5-84" fmla="*/ 0 h 84343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6080798" h="8434388">
                <a:moveTo>
                  <a:pt x="0" y="0"/>
                </a:moveTo>
                <a:lnTo>
                  <a:pt x="6080126" y="0"/>
                </a:lnTo>
                <a:cubicBezTo>
                  <a:pt x="6076186" y="2377957"/>
                  <a:pt x="6083536" y="4767204"/>
                  <a:pt x="6079596" y="7145161"/>
                </a:cubicBezTo>
                <a:cubicBezTo>
                  <a:pt x="5727670" y="7511932"/>
                  <a:pt x="5363781" y="7854096"/>
                  <a:pt x="4781374" y="8432094"/>
                </a:cubicBezTo>
                <a:lnTo>
                  <a:pt x="0" y="8434388"/>
                </a:lnTo>
                <a:lnTo>
                  <a:pt x="0" y="0"/>
                </a:lnTo>
                <a:close/>
              </a:path>
            </a:pathLst>
          </a:custGeom>
          <a:ln w="3175">
            <a:miter lim="400000"/>
          </a:ln>
        </p:spPr>
        <p:txBody>
          <a:bodyPr/>
          <a:lstStyle/>
          <a:p>
            <a:endParaRPr lang="en-US"/>
          </a:p>
        </p:txBody>
      </p:sp>
      <p:sp>
        <p:nvSpPr>
          <p:cNvPr id="9" name="Picture Placeholder 6"/>
          <p:cNvSpPr>
            <a:spLocks noGrp="1"/>
          </p:cNvSpPr>
          <p:nvPr>
            <p:ph type="pic" sz="quarter" idx="11"/>
          </p:nvPr>
        </p:nvSpPr>
        <p:spPr>
          <a:xfrm>
            <a:off x="6062133" y="5973970"/>
            <a:ext cx="7282367" cy="7733969"/>
          </a:xfrm>
          <a:custGeom>
            <a:avLst/>
            <a:gdLst>
              <a:gd name="connsiteX0" fmla="*/ 0 w 5227637"/>
              <a:gd name="connsiteY0" fmla="*/ 0 h 5154655"/>
              <a:gd name="connsiteX1" fmla="*/ 5227637 w 5227637"/>
              <a:gd name="connsiteY1" fmla="*/ 0 h 5154655"/>
              <a:gd name="connsiteX2" fmla="*/ 5227637 w 5227637"/>
              <a:gd name="connsiteY2" fmla="*/ 5154655 h 5154655"/>
              <a:gd name="connsiteX3" fmla="*/ 0 w 5227637"/>
              <a:gd name="connsiteY3" fmla="*/ 5154655 h 5154655"/>
              <a:gd name="connsiteX4" fmla="*/ 0 w 5227637"/>
              <a:gd name="connsiteY4" fmla="*/ 0 h 5154655"/>
              <a:gd name="connsiteX0-1" fmla="*/ 0 w 5227637"/>
              <a:gd name="connsiteY0-2" fmla="*/ 2396 h 5157051"/>
              <a:gd name="connsiteX1-3" fmla="*/ 656655 w 5227637"/>
              <a:gd name="connsiteY1-4" fmla="*/ 0 h 5157051"/>
              <a:gd name="connsiteX2-5" fmla="*/ 5227637 w 5227637"/>
              <a:gd name="connsiteY2-6" fmla="*/ 2396 h 5157051"/>
              <a:gd name="connsiteX3-7" fmla="*/ 5227637 w 5227637"/>
              <a:gd name="connsiteY3-8" fmla="*/ 5157051 h 5157051"/>
              <a:gd name="connsiteX4-9" fmla="*/ 0 w 5227637"/>
              <a:gd name="connsiteY4-10" fmla="*/ 5157051 h 5157051"/>
              <a:gd name="connsiteX5" fmla="*/ 0 w 5227637"/>
              <a:gd name="connsiteY5" fmla="*/ 2396 h 5157051"/>
              <a:gd name="connsiteX0-11" fmla="*/ 0 w 5227637"/>
              <a:gd name="connsiteY0-12" fmla="*/ 2396 h 5157051"/>
              <a:gd name="connsiteX1-13" fmla="*/ 656655 w 5227637"/>
              <a:gd name="connsiteY1-14" fmla="*/ 0 h 5157051"/>
              <a:gd name="connsiteX2-15" fmla="*/ 5227637 w 5227637"/>
              <a:gd name="connsiteY2-16" fmla="*/ 2396 h 5157051"/>
              <a:gd name="connsiteX3-17" fmla="*/ 5227637 w 5227637"/>
              <a:gd name="connsiteY3-18" fmla="*/ 5157051 h 5157051"/>
              <a:gd name="connsiteX4-19" fmla="*/ 0 w 5227637"/>
              <a:gd name="connsiteY4-20" fmla="*/ 5157051 h 5157051"/>
              <a:gd name="connsiteX5-21" fmla="*/ 1048 w 5227637"/>
              <a:gd name="connsiteY5-22" fmla="*/ 638354 h 5157051"/>
              <a:gd name="connsiteX6" fmla="*/ 0 w 5227637"/>
              <a:gd name="connsiteY6" fmla="*/ 2396 h 5157051"/>
              <a:gd name="connsiteX0-23" fmla="*/ 1048 w 5227637"/>
              <a:gd name="connsiteY0-24" fmla="*/ 638354 h 5157051"/>
              <a:gd name="connsiteX1-25" fmla="*/ 656655 w 5227637"/>
              <a:gd name="connsiteY1-26" fmla="*/ 0 h 5157051"/>
              <a:gd name="connsiteX2-27" fmla="*/ 5227637 w 5227637"/>
              <a:gd name="connsiteY2-28" fmla="*/ 2396 h 5157051"/>
              <a:gd name="connsiteX3-29" fmla="*/ 5227637 w 5227637"/>
              <a:gd name="connsiteY3-30" fmla="*/ 5157051 h 5157051"/>
              <a:gd name="connsiteX4-31" fmla="*/ 0 w 5227637"/>
              <a:gd name="connsiteY4-32" fmla="*/ 5157051 h 5157051"/>
              <a:gd name="connsiteX5-33" fmla="*/ 1048 w 5227637"/>
              <a:gd name="connsiteY5-34" fmla="*/ 638354 h 5157051"/>
              <a:gd name="connsiteX0-35" fmla="*/ 1048 w 5227637"/>
              <a:gd name="connsiteY0-36" fmla="*/ 638354 h 5157051"/>
              <a:gd name="connsiteX1-37" fmla="*/ 656655 w 5227637"/>
              <a:gd name="connsiteY1-38" fmla="*/ 0 h 5157051"/>
              <a:gd name="connsiteX2-39" fmla="*/ 5227637 w 5227637"/>
              <a:gd name="connsiteY2-40" fmla="*/ 2396 h 5157051"/>
              <a:gd name="connsiteX3-41" fmla="*/ 5227637 w 5227637"/>
              <a:gd name="connsiteY3-42" fmla="*/ 5157051 h 5157051"/>
              <a:gd name="connsiteX4-43" fmla="*/ 0 w 5227637"/>
              <a:gd name="connsiteY4-44" fmla="*/ 5157051 h 5157051"/>
              <a:gd name="connsiteX5-45" fmla="*/ 1048 w 5227637"/>
              <a:gd name="connsiteY5-46" fmla="*/ 638354 h 5157051"/>
              <a:gd name="connsiteX0-47" fmla="*/ 1048 w 5227637"/>
              <a:gd name="connsiteY0-48" fmla="*/ 638354 h 5157051"/>
              <a:gd name="connsiteX1-49" fmla="*/ 742919 w 5227637"/>
              <a:gd name="connsiteY1-50" fmla="*/ 0 h 5157051"/>
              <a:gd name="connsiteX2-51" fmla="*/ 5227637 w 5227637"/>
              <a:gd name="connsiteY2-52" fmla="*/ 2396 h 5157051"/>
              <a:gd name="connsiteX3-53" fmla="*/ 5227637 w 5227637"/>
              <a:gd name="connsiteY3-54" fmla="*/ 5157051 h 5157051"/>
              <a:gd name="connsiteX4-55" fmla="*/ 0 w 5227637"/>
              <a:gd name="connsiteY4-56" fmla="*/ 5157051 h 5157051"/>
              <a:gd name="connsiteX5-57" fmla="*/ 1048 w 5227637"/>
              <a:gd name="connsiteY5-58" fmla="*/ 638354 h 5157051"/>
              <a:gd name="connsiteX0-59" fmla="*/ 10 w 5235226"/>
              <a:gd name="connsiteY0-60" fmla="*/ 724619 h 5157051"/>
              <a:gd name="connsiteX1-61" fmla="*/ 750508 w 5235226"/>
              <a:gd name="connsiteY1-62" fmla="*/ 0 h 5157051"/>
              <a:gd name="connsiteX2-63" fmla="*/ 5235226 w 5235226"/>
              <a:gd name="connsiteY2-64" fmla="*/ 2396 h 5157051"/>
              <a:gd name="connsiteX3-65" fmla="*/ 5235226 w 5235226"/>
              <a:gd name="connsiteY3-66" fmla="*/ 5157051 h 5157051"/>
              <a:gd name="connsiteX4-67" fmla="*/ 7589 w 5235226"/>
              <a:gd name="connsiteY4-68" fmla="*/ 5157051 h 5157051"/>
              <a:gd name="connsiteX5-69" fmla="*/ 10 w 5235226"/>
              <a:gd name="connsiteY5-70" fmla="*/ 724619 h 5157051"/>
              <a:gd name="connsiteX0-71" fmla="*/ 10 w 5235226"/>
              <a:gd name="connsiteY0-72" fmla="*/ 724619 h 5157051"/>
              <a:gd name="connsiteX1-73" fmla="*/ 750508 w 5235226"/>
              <a:gd name="connsiteY1-74" fmla="*/ 0 h 5157051"/>
              <a:gd name="connsiteX2-75" fmla="*/ 5235226 w 5235226"/>
              <a:gd name="connsiteY2-76" fmla="*/ 2396 h 5157051"/>
              <a:gd name="connsiteX3-77" fmla="*/ 5235226 w 5235226"/>
              <a:gd name="connsiteY3-78" fmla="*/ 5157051 h 5157051"/>
              <a:gd name="connsiteX4-79" fmla="*/ 7589 w 5235226"/>
              <a:gd name="connsiteY4-80" fmla="*/ 5157051 h 5157051"/>
              <a:gd name="connsiteX5-81" fmla="*/ 10 w 5235226"/>
              <a:gd name="connsiteY5-82" fmla="*/ 724619 h 5157051"/>
              <a:gd name="connsiteX0-83" fmla="*/ 10 w 5235226"/>
              <a:gd name="connsiteY0-84" fmla="*/ 724619 h 5157051"/>
              <a:gd name="connsiteX1-85" fmla="*/ 750508 w 5235226"/>
              <a:gd name="connsiteY1-86" fmla="*/ 0 h 5157051"/>
              <a:gd name="connsiteX2-87" fmla="*/ 5235226 w 5235226"/>
              <a:gd name="connsiteY2-88" fmla="*/ 2396 h 5157051"/>
              <a:gd name="connsiteX3-89" fmla="*/ 5235226 w 5235226"/>
              <a:gd name="connsiteY3-90" fmla="*/ 5157051 h 5157051"/>
              <a:gd name="connsiteX4-91" fmla="*/ 7589 w 5235226"/>
              <a:gd name="connsiteY4-92" fmla="*/ 5157051 h 5157051"/>
              <a:gd name="connsiteX5-93" fmla="*/ 10 w 5235226"/>
              <a:gd name="connsiteY5-94" fmla="*/ 724619 h 5157051"/>
              <a:gd name="connsiteX0-95" fmla="*/ 10 w 5235226"/>
              <a:gd name="connsiteY0-96" fmla="*/ 722223 h 5154655"/>
              <a:gd name="connsiteX1-97" fmla="*/ 988025 w 5235226"/>
              <a:gd name="connsiteY1-98" fmla="*/ 7501 h 5154655"/>
              <a:gd name="connsiteX2-99" fmla="*/ 5235226 w 5235226"/>
              <a:gd name="connsiteY2-100" fmla="*/ 0 h 5154655"/>
              <a:gd name="connsiteX3-101" fmla="*/ 5235226 w 5235226"/>
              <a:gd name="connsiteY3-102" fmla="*/ 5154655 h 5154655"/>
              <a:gd name="connsiteX4-103" fmla="*/ 7589 w 5235226"/>
              <a:gd name="connsiteY4-104" fmla="*/ 5154655 h 5154655"/>
              <a:gd name="connsiteX5-105" fmla="*/ 10 w 5235226"/>
              <a:gd name="connsiteY5-106" fmla="*/ 722223 h 5154655"/>
              <a:gd name="connsiteX0-107" fmla="*/ 2317 w 5227637"/>
              <a:gd name="connsiteY0-108" fmla="*/ 999327 h 5154655"/>
              <a:gd name="connsiteX1-109" fmla="*/ 980436 w 5227637"/>
              <a:gd name="connsiteY1-110" fmla="*/ 7501 h 5154655"/>
              <a:gd name="connsiteX2-111" fmla="*/ 5227637 w 5227637"/>
              <a:gd name="connsiteY2-112" fmla="*/ 0 h 5154655"/>
              <a:gd name="connsiteX3-113" fmla="*/ 5227637 w 5227637"/>
              <a:gd name="connsiteY3-114" fmla="*/ 5154655 h 5154655"/>
              <a:gd name="connsiteX4-115" fmla="*/ 0 w 5227637"/>
              <a:gd name="connsiteY4-116" fmla="*/ 5154655 h 5154655"/>
              <a:gd name="connsiteX5-117" fmla="*/ 2317 w 5227637"/>
              <a:gd name="connsiteY5-118" fmla="*/ 999327 h 5154655"/>
              <a:gd name="connsiteX0-119" fmla="*/ 2317 w 5227637"/>
              <a:gd name="connsiteY0-120" fmla="*/ 999327 h 5154655"/>
              <a:gd name="connsiteX1-121" fmla="*/ 980436 w 5227637"/>
              <a:gd name="connsiteY1-122" fmla="*/ 7501 h 5154655"/>
              <a:gd name="connsiteX2-123" fmla="*/ 5227637 w 5227637"/>
              <a:gd name="connsiteY2-124" fmla="*/ 0 h 5154655"/>
              <a:gd name="connsiteX3-125" fmla="*/ 5227637 w 5227637"/>
              <a:gd name="connsiteY3-126" fmla="*/ 5154655 h 5154655"/>
              <a:gd name="connsiteX4-127" fmla="*/ 0 w 5227637"/>
              <a:gd name="connsiteY4-128" fmla="*/ 5154655 h 5154655"/>
              <a:gd name="connsiteX5-129" fmla="*/ 2317 w 5227637"/>
              <a:gd name="connsiteY5-130" fmla="*/ 999327 h 5154655"/>
              <a:gd name="connsiteX0-131" fmla="*/ 2317 w 5227637"/>
              <a:gd name="connsiteY0-132" fmla="*/ 999327 h 5154655"/>
              <a:gd name="connsiteX1-133" fmla="*/ 980436 w 5227637"/>
              <a:gd name="connsiteY1-134" fmla="*/ 7501 h 5154655"/>
              <a:gd name="connsiteX2-135" fmla="*/ 5227637 w 5227637"/>
              <a:gd name="connsiteY2-136" fmla="*/ 0 h 5154655"/>
              <a:gd name="connsiteX3-137" fmla="*/ 5227637 w 5227637"/>
              <a:gd name="connsiteY3-138" fmla="*/ 5154655 h 5154655"/>
              <a:gd name="connsiteX4-139" fmla="*/ 0 w 5227637"/>
              <a:gd name="connsiteY4-140" fmla="*/ 5154655 h 5154655"/>
              <a:gd name="connsiteX5-141" fmla="*/ 2317 w 5227637"/>
              <a:gd name="connsiteY5-142" fmla="*/ 999327 h 5154655"/>
              <a:gd name="connsiteX0-143" fmla="*/ 11 w 5225331"/>
              <a:gd name="connsiteY0-144" fmla="*/ 999327 h 6777690"/>
              <a:gd name="connsiteX1-145" fmla="*/ 978130 w 5225331"/>
              <a:gd name="connsiteY1-146" fmla="*/ 7501 h 6777690"/>
              <a:gd name="connsiteX2-147" fmla="*/ 5225331 w 5225331"/>
              <a:gd name="connsiteY2-148" fmla="*/ 0 h 6777690"/>
              <a:gd name="connsiteX3-149" fmla="*/ 5225331 w 5225331"/>
              <a:gd name="connsiteY3-150" fmla="*/ 5154655 h 6777690"/>
              <a:gd name="connsiteX4-151" fmla="*/ 7591 w 5225331"/>
              <a:gd name="connsiteY4-152" fmla="*/ 6777690 h 6777690"/>
              <a:gd name="connsiteX5-153" fmla="*/ 11 w 5225331"/>
              <a:gd name="connsiteY5-154" fmla="*/ 999327 h 6777690"/>
              <a:gd name="connsiteX0-155" fmla="*/ 5 w 5225325"/>
              <a:gd name="connsiteY0-156" fmla="*/ 999327 h 6757897"/>
              <a:gd name="connsiteX1-157" fmla="*/ 978124 w 5225325"/>
              <a:gd name="connsiteY1-158" fmla="*/ 7501 h 6757897"/>
              <a:gd name="connsiteX2-159" fmla="*/ 5225325 w 5225325"/>
              <a:gd name="connsiteY2-160" fmla="*/ 0 h 6757897"/>
              <a:gd name="connsiteX3-161" fmla="*/ 5225325 w 5225325"/>
              <a:gd name="connsiteY3-162" fmla="*/ 5154655 h 6757897"/>
              <a:gd name="connsiteX4-163" fmla="*/ 17482 w 5225325"/>
              <a:gd name="connsiteY4-164" fmla="*/ 6757897 h 6757897"/>
              <a:gd name="connsiteX5-165" fmla="*/ 5 w 5225325"/>
              <a:gd name="connsiteY5-166" fmla="*/ 999327 h 6757897"/>
              <a:gd name="connsiteX0-167" fmla="*/ 12213 w 5237533"/>
              <a:gd name="connsiteY0-168" fmla="*/ 999327 h 6757897"/>
              <a:gd name="connsiteX1-169" fmla="*/ 990332 w 5237533"/>
              <a:gd name="connsiteY1-170" fmla="*/ 7501 h 6757897"/>
              <a:gd name="connsiteX2-171" fmla="*/ 5237533 w 5237533"/>
              <a:gd name="connsiteY2-172" fmla="*/ 0 h 6757897"/>
              <a:gd name="connsiteX3-173" fmla="*/ 5237533 w 5237533"/>
              <a:gd name="connsiteY3-174" fmla="*/ 5154655 h 6757897"/>
              <a:gd name="connsiteX4-175" fmla="*/ 0 w 5237533"/>
              <a:gd name="connsiteY4-176" fmla="*/ 6757897 h 6757897"/>
              <a:gd name="connsiteX5-177" fmla="*/ 12213 w 5237533"/>
              <a:gd name="connsiteY5-178" fmla="*/ 999327 h 6757897"/>
              <a:gd name="connsiteX0-179" fmla="*/ 11 w 5225331"/>
              <a:gd name="connsiteY0-180" fmla="*/ 999327 h 6787586"/>
              <a:gd name="connsiteX1-181" fmla="*/ 978130 w 5225331"/>
              <a:gd name="connsiteY1-182" fmla="*/ 7501 h 6787586"/>
              <a:gd name="connsiteX2-183" fmla="*/ 5225331 w 5225331"/>
              <a:gd name="connsiteY2-184" fmla="*/ 0 h 6787586"/>
              <a:gd name="connsiteX3-185" fmla="*/ 5225331 w 5225331"/>
              <a:gd name="connsiteY3-186" fmla="*/ 5154655 h 6787586"/>
              <a:gd name="connsiteX4-187" fmla="*/ 7591 w 5225331"/>
              <a:gd name="connsiteY4-188" fmla="*/ 6787586 h 6787586"/>
              <a:gd name="connsiteX5-189" fmla="*/ 11 w 5225331"/>
              <a:gd name="connsiteY5-190" fmla="*/ 999327 h 6787586"/>
              <a:gd name="connsiteX0-191" fmla="*/ 11 w 6383227"/>
              <a:gd name="connsiteY0-192" fmla="*/ 991826 h 6780085"/>
              <a:gd name="connsiteX1-193" fmla="*/ 978130 w 6383227"/>
              <a:gd name="connsiteY1-194" fmla="*/ 0 h 6780085"/>
              <a:gd name="connsiteX2-195" fmla="*/ 6383227 w 6383227"/>
              <a:gd name="connsiteY2-196" fmla="*/ 2395 h 6780085"/>
              <a:gd name="connsiteX3-197" fmla="*/ 5225331 w 6383227"/>
              <a:gd name="connsiteY3-198" fmla="*/ 5147154 h 6780085"/>
              <a:gd name="connsiteX4-199" fmla="*/ 7591 w 6383227"/>
              <a:gd name="connsiteY4-200" fmla="*/ 6780085 h 6780085"/>
              <a:gd name="connsiteX5-201" fmla="*/ 11 w 6383227"/>
              <a:gd name="connsiteY5-202" fmla="*/ 991826 h 6780085"/>
              <a:gd name="connsiteX0-203" fmla="*/ 11 w 6383227"/>
              <a:gd name="connsiteY0-204" fmla="*/ 991826 h 6799878"/>
              <a:gd name="connsiteX1-205" fmla="*/ 978130 w 6383227"/>
              <a:gd name="connsiteY1-206" fmla="*/ 0 h 6799878"/>
              <a:gd name="connsiteX2-207" fmla="*/ 6383227 w 6383227"/>
              <a:gd name="connsiteY2-208" fmla="*/ 2395 h 6799878"/>
              <a:gd name="connsiteX3-209" fmla="*/ 6373331 w 6383227"/>
              <a:gd name="connsiteY3-210" fmla="*/ 6799878 h 6799878"/>
              <a:gd name="connsiteX4-211" fmla="*/ 7591 w 6383227"/>
              <a:gd name="connsiteY4-212" fmla="*/ 6780085 h 6799878"/>
              <a:gd name="connsiteX5-213" fmla="*/ 11 w 6383227"/>
              <a:gd name="connsiteY5-214" fmla="*/ 991826 h 6799878"/>
              <a:gd name="connsiteX0-215" fmla="*/ 11 w 6383227"/>
              <a:gd name="connsiteY0-216" fmla="*/ 991826 h 6809775"/>
              <a:gd name="connsiteX1-217" fmla="*/ 978130 w 6383227"/>
              <a:gd name="connsiteY1-218" fmla="*/ 0 h 6809775"/>
              <a:gd name="connsiteX2-219" fmla="*/ 6383227 w 6383227"/>
              <a:gd name="connsiteY2-220" fmla="*/ 2395 h 6809775"/>
              <a:gd name="connsiteX3-221" fmla="*/ 6373331 w 6383227"/>
              <a:gd name="connsiteY3-222" fmla="*/ 6809775 h 6809775"/>
              <a:gd name="connsiteX4-223" fmla="*/ 7591 w 6383227"/>
              <a:gd name="connsiteY4-224" fmla="*/ 6780085 h 6809775"/>
              <a:gd name="connsiteX5-225" fmla="*/ 11 w 6383227"/>
              <a:gd name="connsiteY5-226" fmla="*/ 991826 h 6809775"/>
              <a:gd name="connsiteX0-227" fmla="*/ 11 w 6393563"/>
              <a:gd name="connsiteY0-228" fmla="*/ 991826 h 6799878"/>
              <a:gd name="connsiteX1-229" fmla="*/ 978130 w 6393563"/>
              <a:gd name="connsiteY1-230" fmla="*/ 0 h 6799878"/>
              <a:gd name="connsiteX2-231" fmla="*/ 6383227 w 6393563"/>
              <a:gd name="connsiteY2-232" fmla="*/ 2395 h 6799878"/>
              <a:gd name="connsiteX3-233" fmla="*/ 6393125 w 6393563"/>
              <a:gd name="connsiteY3-234" fmla="*/ 6799878 h 6799878"/>
              <a:gd name="connsiteX4-235" fmla="*/ 7591 w 6393563"/>
              <a:gd name="connsiteY4-236" fmla="*/ 6780085 h 6799878"/>
              <a:gd name="connsiteX5-237" fmla="*/ 11 w 6393563"/>
              <a:gd name="connsiteY5-238" fmla="*/ 991826 h 6799878"/>
              <a:gd name="connsiteX0-239" fmla="*/ 11 w 6384181"/>
              <a:gd name="connsiteY0-240" fmla="*/ 991826 h 6780085"/>
              <a:gd name="connsiteX1-241" fmla="*/ 978130 w 6384181"/>
              <a:gd name="connsiteY1-242" fmla="*/ 0 h 6780085"/>
              <a:gd name="connsiteX2-243" fmla="*/ 6383227 w 6384181"/>
              <a:gd name="connsiteY2-244" fmla="*/ 2395 h 6780085"/>
              <a:gd name="connsiteX3-245" fmla="*/ 6383229 w 6384181"/>
              <a:gd name="connsiteY3-246" fmla="*/ 6780085 h 6780085"/>
              <a:gd name="connsiteX4-247" fmla="*/ 7591 w 6384181"/>
              <a:gd name="connsiteY4-248" fmla="*/ 6780085 h 6780085"/>
              <a:gd name="connsiteX5-249" fmla="*/ 11 w 6384181"/>
              <a:gd name="connsiteY5-250" fmla="*/ 991826 h 67800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6384181" h="6780085">
                <a:moveTo>
                  <a:pt x="11" y="991826"/>
                </a:moveTo>
                <a:cubicBezTo>
                  <a:pt x="320299" y="685414"/>
                  <a:pt x="671560" y="306940"/>
                  <a:pt x="978130" y="0"/>
                </a:cubicBezTo>
                <a:lnTo>
                  <a:pt x="6383227" y="2395"/>
                </a:lnTo>
                <a:cubicBezTo>
                  <a:pt x="6379928" y="2268223"/>
                  <a:pt x="6386528" y="4514257"/>
                  <a:pt x="6383229" y="6780085"/>
                </a:cubicBezTo>
                <a:lnTo>
                  <a:pt x="7591" y="6780085"/>
                </a:lnTo>
                <a:cubicBezTo>
                  <a:pt x="7940" y="5273853"/>
                  <a:pt x="-338" y="2498058"/>
                  <a:pt x="11" y="991826"/>
                </a:cubicBezTo>
                <a:close/>
              </a:path>
            </a:pathLst>
          </a:custGeom>
          <a:ln w="3175">
            <a:miter lim="400000"/>
          </a:ln>
        </p:spPr>
        <p:txBody>
          <a:bodyPr/>
          <a:lstStyle/>
          <a:p>
            <a:endParaRPr lang="en-US"/>
          </a:p>
        </p:txBody>
      </p:sp>
      <p:sp>
        <p:nvSpPr>
          <p:cNvPr id="30" name="Shape 30"/>
          <p:cNvSpPr>
            <a:spLocks noGrp="1"/>
          </p:cNvSpPr>
          <p:nvPr>
            <p:ph type="sldNum" sz="quarter" idx="2"/>
          </p:nvPr>
        </p:nvSpPr>
        <p:spPr>
          <a:prstGeom prst="rect">
            <a:avLst/>
          </a:prstGeom>
        </p:spPr>
        <p:txBody>
          <a:bodyPr/>
          <a:lstStyle/>
          <a:p>
            <a:fld id="{86CB4B4D-7CA3-9044-876B-883B54F8677D}" type="slidenum">
              <a:rPr/>
            </a:fld>
            <a:endParaRPr dirty="0"/>
          </a:p>
        </p:txBody>
      </p:sp>
    </p:spTree>
  </p:cSld>
  <p:clrMapOvr>
    <a:masterClrMapping/>
  </p:clrMapOvr>
  <p:transition spd="slow" advTm="300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p:txBody>
          <a:bodyPr/>
          <a:lstStyle/>
          <a:p>
            <a:fld id="{86CB4B4D-7CA3-9044-876B-883B54F8677D}" type="slidenum">
              <a:rPr/>
            </a:fld>
            <a:endParaRPr/>
          </a:p>
        </p:txBody>
      </p:sp>
    </p:spTree>
  </p:cSld>
  <p:clrMapOvr>
    <a:masterClrMapping/>
  </p:clrMapOvr>
  <p:transition spd="slow" advTm="3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Subtitle copy">
    <p:spTree>
      <p:nvGrpSpPr>
        <p:cNvPr id="1" name=""/>
        <p:cNvGrpSpPr/>
        <p:nvPr/>
      </p:nvGrpSpPr>
      <p:grpSpPr>
        <a:xfrm>
          <a:off x="0" y="0"/>
          <a:ext cx="0" cy="0"/>
          <a:chOff x="0" y="0"/>
          <a:chExt cx="0" cy="0"/>
        </a:xfrm>
      </p:grpSpPr>
      <p:sp>
        <p:nvSpPr>
          <p:cNvPr id="28" name="Shape 28"/>
          <p:cNvSpPr>
            <a:spLocks noGrp="1"/>
          </p:cNvSpPr>
          <p:nvPr>
            <p:ph type="title" hasCustomPrompt="1"/>
          </p:nvPr>
        </p:nvSpPr>
        <p:spPr>
          <a:prstGeom prst="rect">
            <a:avLst/>
          </a:prstGeom>
        </p:spPr>
        <p:txBody>
          <a:bodyPr/>
          <a:lstStyle/>
          <a:p>
            <a:r>
              <a:rPr dirty="0"/>
              <a:t>Title Text</a:t>
            </a:r>
            <a:endParaRPr dirty="0"/>
          </a:p>
        </p:txBody>
      </p:sp>
      <p:sp>
        <p:nvSpPr>
          <p:cNvPr id="29" name="Shape 29"/>
          <p:cNvSpPr>
            <a:spLocks noGrp="1"/>
          </p:cNvSpPr>
          <p:nvPr>
            <p:ph type="body" idx="1" hasCustomPrompt="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hape 30"/>
          <p:cNvSpPr>
            <a:spLocks noGrp="1"/>
          </p:cNvSpPr>
          <p:nvPr>
            <p:ph type="sldNum" sz="quarter" idx="2"/>
          </p:nvPr>
        </p:nvSpPr>
        <p:spPr>
          <a:prstGeom prst="rect">
            <a:avLst/>
          </a:prstGeom>
        </p:spPr>
        <p:txBody>
          <a:bodyPr/>
          <a:lstStyle/>
          <a:p>
            <a:fld id="{86CB4B4D-7CA3-9044-876B-883B54F8677D}" type="slidenum">
              <a:rPr/>
            </a:fld>
            <a:endParaRPr dirty="0"/>
          </a:p>
        </p:txBody>
      </p:sp>
    </p:spTree>
  </p:cSld>
  <p:clrMapOvr>
    <a:masterClrMapping/>
  </p:clrMapOvr>
  <p:transition spd="slow" advTm="3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0" name="Shape 30"/>
          <p:cNvSpPr>
            <a:spLocks noGrp="1"/>
          </p:cNvSpPr>
          <p:nvPr>
            <p:ph type="sldNum" sz="quarter" idx="2"/>
          </p:nvPr>
        </p:nvSpPr>
        <p:spPr>
          <a:prstGeom prst="rect">
            <a:avLst/>
          </a:prstGeom>
        </p:spPr>
        <p:txBody>
          <a:bodyPr/>
          <a:lstStyle/>
          <a:p>
            <a:fld id="{86CB4B4D-7CA3-9044-876B-883B54F8677D}" type="slidenum">
              <a:rPr/>
            </a:fld>
            <a:endParaRPr dirty="0"/>
          </a:p>
        </p:txBody>
      </p:sp>
      <p:sp>
        <p:nvSpPr>
          <p:cNvPr id="3" name="Picture Placeholder 2"/>
          <p:cNvSpPr>
            <a:spLocks noGrp="1"/>
          </p:cNvSpPr>
          <p:nvPr>
            <p:ph type="pic" sz="quarter" idx="10"/>
          </p:nvPr>
        </p:nvSpPr>
        <p:spPr>
          <a:xfrm>
            <a:off x="2272290" y="2743200"/>
            <a:ext cx="3629025" cy="3630613"/>
          </a:xfrm>
        </p:spPr>
        <p:txBody>
          <a:bodyPr/>
          <a:lstStyle/>
          <a:p>
            <a:endParaRPr lang="en-US"/>
          </a:p>
        </p:txBody>
      </p:sp>
      <p:sp>
        <p:nvSpPr>
          <p:cNvPr id="7" name="Picture Placeholder 2"/>
          <p:cNvSpPr>
            <a:spLocks noGrp="1"/>
          </p:cNvSpPr>
          <p:nvPr>
            <p:ph type="pic" sz="quarter" idx="11"/>
          </p:nvPr>
        </p:nvSpPr>
        <p:spPr>
          <a:xfrm>
            <a:off x="6331671" y="2743200"/>
            <a:ext cx="3629025" cy="3630613"/>
          </a:xfrm>
        </p:spPr>
        <p:txBody>
          <a:bodyPr/>
          <a:lstStyle/>
          <a:p>
            <a:endParaRPr lang="en-US"/>
          </a:p>
        </p:txBody>
      </p:sp>
      <p:sp>
        <p:nvSpPr>
          <p:cNvPr id="8" name="Picture Placeholder 2"/>
          <p:cNvSpPr>
            <a:spLocks noGrp="1"/>
          </p:cNvSpPr>
          <p:nvPr>
            <p:ph type="pic" sz="quarter" idx="12"/>
          </p:nvPr>
        </p:nvSpPr>
        <p:spPr>
          <a:xfrm>
            <a:off x="10391052" y="2743200"/>
            <a:ext cx="3629025" cy="3630613"/>
          </a:xfrm>
        </p:spPr>
        <p:txBody>
          <a:bodyPr/>
          <a:lstStyle/>
          <a:p>
            <a:endParaRPr lang="en-US"/>
          </a:p>
        </p:txBody>
      </p:sp>
      <p:sp>
        <p:nvSpPr>
          <p:cNvPr id="9" name="Picture Placeholder 2"/>
          <p:cNvSpPr>
            <a:spLocks noGrp="1"/>
          </p:cNvSpPr>
          <p:nvPr>
            <p:ph type="pic" sz="quarter" idx="13"/>
          </p:nvPr>
        </p:nvSpPr>
        <p:spPr>
          <a:xfrm>
            <a:off x="14450433" y="2743200"/>
            <a:ext cx="3629025" cy="3630613"/>
          </a:xfrm>
        </p:spPr>
        <p:txBody>
          <a:bodyPr/>
          <a:lstStyle/>
          <a:p>
            <a:endParaRPr lang="en-US"/>
          </a:p>
        </p:txBody>
      </p:sp>
      <p:sp>
        <p:nvSpPr>
          <p:cNvPr id="10" name="Picture Placeholder 2"/>
          <p:cNvSpPr>
            <a:spLocks noGrp="1"/>
          </p:cNvSpPr>
          <p:nvPr>
            <p:ph type="pic" sz="quarter" idx="14"/>
          </p:nvPr>
        </p:nvSpPr>
        <p:spPr>
          <a:xfrm>
            <a:off x="18509814" y="2743199"/>
            <a:ext cx="3629025" cy="3630613"/>
          </a:xfrm>
        </p:spPr>
        <p:txBody>
          <a:bodyPr/>
          <a:lstStyle/>
          <a:p>
            <a:endParaRPr lang="en-US"/>
          </a:p>
        </p:txBody>
      </p:sp>
      <p:sp>
        <p:nvSpPr>
          <p:cNvPr id="11" name="Picture Placeholder 2"/>
          <p:cNvSpPr>
            <a:spLocks noGrp="1"/>
          </p:cNvSpPr>
          <p:nvPr>
            <p:ph type="pic" sz="quarter" idx="15"/>
          </p:nvPr>
        </p:nvSpPr>
        <p:spPr>
          <a:xfrm>
            <a:off x="2272290" y="6802581"/>
            <a:ext cx="3629025" cy="3630613"/>
          </a:xfrm>
        </p:spPr>
        <p:txBody>
          <a:bodyPr/>
          <a:lstStyle/>
          <a:p>
            <a:endParaRPr lang="en-US"/>
          </a:p>
        </p:txBody>
      </p:sp>
      <p:sp>
        <p:nvSpPr>
          <p:cNvPr id="12" name="Picture Placeholder 2"/>
          <p:cNvSpPr>
            <a:spLocks noGrp="1"/>
          </p:cNvSpPr>
          <p:nvPr>
            <p:ph type="pic" sz="quarter" idx="16"/>
          </p:nvPr>
        </p:nvSpPr>
        <p:spPr>
          <a:xfrm>
            <a:off x="6331671" y="6802581"/>
            <a:ext cx="3629025" cy="3630613"/>
          </a:xfrm>
        </p:spPr>
        <p:txBody>
          <a:bodyPr/>
          <a:lstStyle/>
          <a:p>
            <a:endParaRPr lang="en-US"/>
          </a:p>
        </p:txBody>
      </p:sp>
      <p:sp>
        <p:nvSpPr>
          <p:cNvPr id="13" name="Picture Placeholder 2"/>
          <p:cNvSpPr>
            <a:spLocks noGrp="1"/>
          </p:cNvSpPr>
          <p:nvPr>
            <p:ph type="pic" sz="quarter" idx="17"/>
          </p:nvPr>
        </p:nvSpPr>
        <p:spPr>
          <a:xfrm>
            <a:off x="10391052" y="6802581"/>
            <a:ext cx="3629025" cy="3630613"/>
          </a:xfrm>
        </p:spPr>
        <p:txBody>
          <a:bodyPr/>
          <a:lstStyle/>
          <a:p>
            <a:endParaRPr lang="en-US"/>
          </a:p>
        </p:txBody>
      </p:sp>
      <p:sp>
        <p:nvSpPr>
          <p:cNvPr id="14" name="Picture Placeholder 2"/>
          <p:cNvSpPr>
            <a:spLocks noGrp="1"/>
          </p:cNvSpPr>
          <p:nvPr>
            <p:ph type="pic" sz="quarter" idx="18"/>
          </p:nvPr>
        </p:nvSpPr>
        <p:spPr>
          <a:xfrm>
            <a:off x="14450433" y="6802581"/>
            <a:ext cx="3629025" cy="3630613"/>
          </a:xfrm>
        </p:spPr>
        <p:txBody>
          <a:bodyPr/>
          <a:lstStyle/>
          <a:p>
            <a:endParaRPr lang="en-US"/>
          </a:p>
        </p:txBody>
      </p:sp>
      <p:sp>
        <p:nvSpPr>
          <p:cNvPr id="15" name="Picture Placeholder 2"/>
          <p:cNvSpPr>
            <a:spLocks noGrp="1"/>
          </p:cNvSpPr>
          <p:nvPr>
            <p:ph type="pic" sz="quarter" idx="19"/>
          </p:nvPr>
        </p:nvSpPr>
        <p:spPr>
          <a:xfrm>
            <a:off x="18509814" y="6802580"/>
            <a:ext cx="3629025" cy="3630613"/>
          </a:xfrm>
        </p:spPr>
        <p:txBody>
          <a:bodyPr/>
          <a:lstStyle/>
          <a:p>
            <a:endParaRPr lang="en-US"/>
          </a:p>
        </p:txBody>
      </p:sp>
    </p:spTree>
  </p:cSld>
  <p:clrMapOvr>
    <a:masterClrMapping/>
  </p:clrMapOvr>
  <p:transition spd="slow" advTm="3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oder_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998192" y="5520508"/>
            <a:ext cx="8894744" cy="7363545"/>
          </a:xfrm>
          <a:prstGeom prst="triangle">
            <a:avLst/>
          </a:prstGeom>
        </p:spPr>
        <p:txBody>
          <a:bodyPr/>
          <a:lstStyle/>
          <a:p>
            <a:endParaRPr lang="en-US"/>
          </a:p>
        </p:txBody>
      </p:sp>
      <p:sp>
        <p:nvSpPr>
          <p:cNvPr id="19" name="Picture Placeholder 3"/>
          <p:cNvSpPr>
            <a:spLocks noGrp="1"/>
          </p:cNvSpPr>
          <p:nvPr>
            <p:ph type="pic" sz="quarter" idx="11"/>
          </p:nvPr>
        </p:nvSpPr>
        <p:spPr>
          <a:xfrm rot="10800000">
            <a:off x="1029691" y="973208"/>
            <a:ext cx="8894744" cy="7363545"/>
          </a:xfrm>
          <a:prstGeom prst="triangle">
            <a:avLst/>
          </a:prstGeom>
        </p:spPr>
        <p:txBody>
          <a:bodyPr/>
          <a:lstStyle/>
          <a:p>
            <a:endParaRPr lang="en-US"/>
          </a:p>
        </p:txBody>
      </p:sp>
      <p:sp>
        <p:nvSpPr>
          <p:cNvPr id="30" name="Shape 30"/>
          <p:cNvSpPr>
            <a:spLocks noGrp="1"/>
          </p:cNvSpPr>
          <p:nvPr>
            <p:ph type="sldNum" sz="quarter" idx="2"/>
          </p:nvPr>
        </p:nvSpPr>
        <p:spPr>
          <a:prstGeom prst="rect">
            <a:avLst/>
          </a:prstGeom>
        </p:spPr>
        <p:txBody>
          <a:bodyPr/>
          <a:lstStyle/>
          <a:p>
            <a:fld id="{86CB4B4D-7CA3-9044-876B-883B54F8677D}" type="slidenum">
              <a:rPr/>
            </a:fld>
            <a:endParaRPr dirty="0"/>
          </a:p>
        </p:txBody>
      </p:sp>
    </p:spTree>
  </p:cSld>
  <p:clrMapOvr>
    <a:masterClrMapping/>
  </p:clrMapOvr>
  <p:transition spd="slow" advTm="3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der_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652543" y="5454202"/>
            <a:ext cx="5070365" cy="4205013"/>
          </a:xfrm>
          <a:custGeom>
            <a:avLst/>
            <a:gdLst>
              <a:gd name="connsiteX0" fmla="*/ 0 w 2794000"/>
              <a:gd name="connsiteY0" fmla="*/ 2794000 h 2794000"/>
              <a:gd name="connsiteX1" fmla="*/ 698500 w 2794000"/>
              <a:gd name="connsiteY1" fmla="*/ 0 h 2794000"/>
              <a:gd name="connsiteX2" fmla="*/ 2095500 w 2794000"/>
              <a:gd name="connsiteY2" fmla="*/ 0 h 2794000"/>
              <a:gd name="connsiteX3" fmla="*/ 2794000 w 2794000"/>
              <a:gd name="connsiteY3" fmla="*/ 2794000 h 2794000"/>
              <a:gd name="connsiteX4" fmla="*/ 0 w 2794000"/>
              <a:gd name="connsiteY4" fmla="*/ 2794000 h 2794000"/>
              <a:gd name="connsiteX0-1" fmla="*/ 0 w 2095500"/>
              <a:gd name="connsiteY0-2" fmla="*/ 2794000 h 2794000"/>
              <a:gd name="connsiteX1-3" fmla="*/ 698500 w 2095500"/>
              <a:gd name="connsiteY1-4" fmla="*/ 0 h 2794000"/>
              <a:gd name="connsiteX2-5" fmla="*/ 2095500 w 2095500"/>
              <a:gd name="connsiteY2-6" fmla="*/ 0 h 2794000"/>
              <a:gd name="connsiteX3-7" fmla="*/ 0 w 2095500"/>
              <a:gd name="connsiteY3-8" fmla="*/ 2794000 h 2794000"/>
              <a:gd name="connsiteX0-9" fmla="*/ 723900 w 1397000"/>
              <a:gd name="connsiteY0-10" fmla="*/ 3022600 h 3022600"/>
              <a:gd name="connsiteX1-11" fmla="*/ 0 w 1397000"/>
              <a:gd name="connsiteY1-12" fmla="*/ 0 h 3022600"/>
              <a:gd name="connsiteX2-13" fmla="*/ 1397000 w 1397000"/>
              <a:gd name="connsiteY2-14" fmla="*/ 0 h 3022600"/>
              <a:gd name="connsiteX3-15" fmla="*/ 723900 w 1397000"/>
              <a:gd name="connsiteY3-16" fmla="*/ 3022600 h 3022600"/>
              <a:gd name="connsiteX0-17" fmla="*/ 723900 w 5086131"/>
              <a:gd name="connsiteY0-18" fmla="*/ 3030483 h 3030483"/>
              <a:gd name="connsiteX1-19" fmla="*/ 0 w 5086131"/>
              <a:gd name="connsiteY1-20" fmla="*/ 7883 h 3030483"/>
              <a:gd name="connsiteX2-21" fmla="*/ 5086131 w 5086131"/>
              <a:gd name="connsiteY2-22" fmla="*/ 0 h 3030483"/>
              <a:gd name="connsiteX3-23" fmla="*/ 723900 w 5086131"/>
              <a:gd name="connsiteY3-24" fmla="*/ 3030483 h 3030483"/>
              <a:gd name="connsiteX0-25" fmla="*/ 723900 w 5109779"/>
              <a:gd name="connsiteY0-26" fmla="*/ 3022600 h 3022600"/>
              <a:gd name="connsiteX1-27" fmla="*/ 0 w 5109779"/>
              <a:gd name="connsiteY1-28" fmla="*/ 0 h 3022600"/>
              <a:gd name="connsiteX2-29" fmla="*/ 5109779 w 5109779"/>
              <a:gd name="connsiteY2-30" fmla="*/ 7883 h 3022600"/>
              <a:gd name="connsiteX3-31" fmla="*/ 723900 w 5109779"/>
              <a:gd name="connsiteY3-32" fmla="*/ 3022600 h 3022600"/>
              <a:gd name="connsiteX0-33" fmla="*/ 723900 w 5070365"/>
              <a:gd name="connsiteY0-34" fmla="*/ 3022600 h 3022600"/>
              <a:gd name="connsiteX1-35" fmla="*/ 0 w 5070365"/>
              <a:gd name="connsiteY1-36" fmla="*/ 0 h 3022600"/>
              <a:gd name="connsiteX2-37" fmla="*/ 5070365 w 5070365"/>
              <a:gd name="connsiteY2-38" fmla="*/ 0 h 3022600"/>
              <a:gd name="connsiteX3-39" fmla="*/ 723900 w 5070365"/>
              <a:gd name="connsiteY3-40" fmla="*/ 3022600 h 3022600"/>
              <a:gd name="connsiteX0-41" fmla="*/ 2544817 w 5070365"/>
              <a:gd name="connsiteY0-42" fmla="*/ 4205013 h 4205013"/>
              <a:gd name="connsiteX1-43" fmla="*/ 0 w 5070365"/>
              <a:gd name="connsiteY1-44" fmla="*/ 0 h 4205013"/>
              <a:gd name="connsiteX2-45" fmla="*/ 5070365 w 5070365"/>
              <a:gd name="connsiteY2-46" fmla="*/ 0 h 4205013"/>
              <a:gd name="connsiteX3-47" fmla="*/ 2544817 w 5070365"/>
              <a:gd name="connsiteY3-48" fmla="*/ 4205013 h 4205013"/>
            </a:gdLst>
            <a:ahLst/>
            <a:cxnLst>
              <a:cxn ang="0">
                <a:pos x="connsiteX0-1" y="connsiteY0-2"/>
              </a:cxn>
              <a:cxn ang="0">
                <a:pos x="connsiteX1-3" y="connsiteY1-4"/>
              </a:cxn>
              <a:cxn ang="0">
                <a:pos x="connsiteX2-5" y="connsiteY2-6"/>
              </a:cxn>
              <a:cxn ang="0">
                <a:pos x="connsiteX3-7" y="connsiteY3-8"/>
              </a:cxn>
            </a:cxnLst>
            <a:rect l="l" t="t" r="r" b="b"/>
            <a:pathLst>
              <a:path w="5070365" h="4205013">
                <a:moveTo>
                  <a:pt x="2544817" y="4205013"/>
                </a:moveTo>
                <a:lnTo>
                  <a:pt x="0" y="0"/>
                </a:lnTo>
                <a:lnTo>
                  <a:pt x="5070365" y="0"/>
                </a:lnTo>
                <a:lnTo>
                  <a:pt x="2544817" y="4205013"/>
                </a:lnTo>
                <a:close/>
              </a:path>
            </a:pathLst>
          </a:custGeom>
          <a:ln w="3175">
            <a:miter lim="400000"/>
          </a:ln>
        </p:spPr>
        <p:txBody>
          <a:bodyPr/>
          <a:lstStyle/>
          <a:p>
            <a:endParaRPr lang="en-US"/>
          </a:p>
        </p:txBody>
      </p:sp>
      <p:sp>
        <p:nvSpPr>
          <p:cNvPr id="10" name="Picture Placeholder 2"/>
          <p:cNvSpPr>
            <a:spLocks noGrp="1"/>
          </p:cNvSpPr>
          <p:nvPr>
            <p:ph type="pic" sz="quarter" idx="13"/>
          </p:nvPr>
        </p:nvSpPr>
        <p:spPr>
          <a:xfrm>
            <a:off x="2518629" y="5454201"/>
            <a:ext cx="5070365" cy="4205013"/>
          </a:xfrm>
          <a:custGeom>
            <a:avLst/>
            <a:gdLst>
              <a:gd name="connsiteX0" fmla="*/ 0 w 2794000"/>
              <a:gd name="connsiteY0" fmla="*/ 2794000 h 2794000"/>
              <a:gd name="connsiteX1" fmla="*/ 698500 w 2794000"/>
              <a:gd name="connsiteY1" fmla="*/ 0 h 2794000"/>
              <a:gd name="connsiteX2" fmla="*/ 2095500 w 2794000"/>
              <a:gd name="connsiteY2" fmla="*/ 0 h 2794000"/>
              <a:gd name="connsiteX3" fmla="*/ 2794000 w 2794000"/>
              <a:gd name="connsiteY3" fmla="*/ 2794000 h 2794000"/>
              <a:gd name="connsiteX4" fmla="*/ 0 w 2794000"/>
              <a:gd name="connsiteY4" fmla="*/ 2794000 h 2794000"/>
              <a:gd name="connsiteX0-1" fmla="*/ 0 w 2095500"/>
              <a:gd name="connsiteY0-2" fmla="*/ 2794000 h 2794000"/>
              <a:gd name="connsiteX1-3" fmla="*/ 698500 w 2095500"/>
              <a:gd name="connsiteY1-4" fmla="*/ 0 h 2794000"/>
              <a:gd name="connsiteX2-5" fmla="*/ 2095500 w 2095500"/>
              <a:gd name="connsiteY2-6" fmla="*/ 0 h 2794000"/>
              <a:gd name="connsiteX3-7" fmla="*/ 0 w 2095500"/>
              <a:gd name="connsiteY3-8" fmla="*/ 2794000 h 2794000"/>
              <a:gd name="connsiteX0-9" fmla="*/ 723900 w 1397000"/>
              <a:gd name="connsiteY0-10" fmla="*/ 3022600 h 3022600"/>
              <a:gd name="connsiteX1-11" fmla="*/ 0 w 1397000"/>
              <a:gd name="connsiteY1-12" fmla="*/ 0 h 3022600"/>
              <a:gd name="connsiteX2-13" fmla="*/ 1397000 w 1397000"/>
              <a:gd name="connsiteY2-14" fmla="*/ 0 h 3022600"/>
              <a:gd name="connsiteX3-15" fmla="*/ 723900 w 1397000"/>
              <a:gd name="connsiteY3-16" fmla="*/ 3022600 h 3022600"/>
              <a:gd name="connsiteX0-17" fmla="*/ 723900 w 5086131"/>
              <a:gd name="connsiteY0-18" fmla="*/ 3030483 h 3030483"/>
              <a:gd name="connsiteX1-19" fmla="*/ 0 w 5086131"/>
              <a:gd name="connsiteY1-20" fmla="*/ 7883 h 3030483"/>
              <a:gd name="connsiteX2-21" fmla="*/ 5086131 w 5086131"/>
              <a:gd name="connsiteY2-22" fmla="*/ 0 h 3030483"/>
              <a:gd name="connsiteX3-23" fmla="*/ 723900 w 5086131"/>
              <a:gd name="connsiteY3-24" fmla="*/ 3030483 h 3030483"/>
              <a:gd name="connsiteX0-25" fmla="*/ 723900 w 5109779"/>
              <a:gd name="connsiteY0-26" fmla="*/ 3022600 h 3022600"/>
              <a:gd name="connsiteX1-27" fmla="*/ 0 w 5109779"/>
              <a:gd name="connsiteY1-28" fmla="*/ 0 h 3022600"/>
              <a:gd name="connsiteX2-29" fmla="*/ 5109779 w 5109779"/>
              <a:gd name="connsiteY2-30" fmla="*/ 7883 h 3022600"/>
              <a:gd name="connsiteX3-31" fmla="*/ 723900 w 5109779"/>
              <a:gd name="connsiteY3-32" fmla="*/ 3022600 h 3022600"/>
              <a:gd name="connsiteX0-33" fmla="*/ 723900 w 5070365"/>
              <a:gd name="connsiteY0-34" fmla="*/ 3022600 h 3022600"/>
              <a:gd name="connsiteX1-35" fmla="*/ 0 w 5070365"/>
              <a:gd name="connsiteY1-36" fmla="*/ 0 h 3022600"/>
              <a:gd name="connsiteX2-37" fmla="*/ 5070365 w 5070365"/>
              <a:gd name="connsiteY2-38" fmla="*/ 0 h 3022600"/>
              <a:gd name="connsiteX3-39" fmla="*/ 723900 w 5070365"/>
              <a:gd name="connsiteY3-40" fmla="*/ 3022600 h 3022600"/>
              <a:gd name="connsiteX0-41" fmla="*/ 2544817 w 5070365"/>
              <a:gd name="connsiteY0-42" fmla="*/ 4205013 h 4205013"/>
              <a:gd name="connsiteX1-43" fmla="*/ 0 w 5070365"/>
              <a:gd name="connsiteY1-44" fmla="*/ 0 h 4205013"/>
              <a:gd name="connsiteX2-45" fmla="*/ 5070365 w 5070365"/>
              <a:gd name="connsiteY2-46" fmla="*/ 0 h 4205013"/>
              <a:gd name="connsiteX3-47" fmla="*/ 2544817 w 5070365"/>
              <a:gd name="connsiteY3-48" fmla="*/ 4205013 h 4205013"/>
            </a:gdLst>
            <a:ahLst/>
            <a:cxnLst>
              <a:cxn ang="0">
                <a:pos x="connsiteX0-1" y="connsiteY0-2"/>
              </a:cxn>
              <a:cxn ang="0">
                <a:pos x="connsiteX1-3" y="connsiteY1-4"/>
              </a:cxn>
              <a:cxn ang="0">
                <a:pos x="connsiteX2-5" y="connsiteY2-6"/>
              </a:cxn>
              <a:cxn ang="0">
                <a:pos x="connsiteX3-7" y="connsiteY3-8"/>
              </a:cxn>
            </a:cxnLst>
            <a:rect l="l" t="t" r="r" b="b"/>
            <a:pathLst>
              <a:path w="5070365" h="4205013">
                <a:moveTo>
                  <a:pt x="2544817" y="4205013"/>
                </a:moveTo>
                <a:lnTo>
                  <a:pt x="0" y="0"/>
                </a:lnTo>
                <a:lnTo>
                  <a:pt x="5070365" y="0"/>
                </a:lnTo>
                <a:lnTo>
                  <a:pt x="2544817" y="4205013"/>
                </a:lnTo>
                <a:close/>
              </a:path>
            </a:pathLst>
          </a:custGeom>
          <a:ln w="3175">
            <a:miter lim="400000"/>
          </a:ln>
        </p:spPr>
        <p:txBody>
          <a:bodyPr/>
          <a:lstStyle/>
          <a:p>
            <a:endParaRPr lang="en-US"/>
          </a:p>
        </p:txBody>
      </p:sp>
      <p:sp>
        <p:nvSpPr>
          <p:cNvPr id="11" name="Picture Placeholder 2"/>
          <p:cNvSpPr>
            <a:spLocks noGrp="1"/>
          </p:cNvSpPr>
          <p:nvPr>
            <p:ph type="pic" sz="quarter" idx="14"/>
          </p:nvPr>
        </p:nvSpPr>
        <p:spPr>
          <a:xfrm>
            <a:off x="16786457" y="5454201"/>
            <a:ext cx="5070365" cy="4205013"/>
          </a:xfrm>
          <a:custGeom>
            <a:avLst/>
            <a:gdLst>
              <a:gd name="connsiteX0" fmla="*/ 0 w 2794000"/>
              <a:gd name="connsiteY0" fmla="*/ 2794000 h 2794000"/>
              <a:gd name="connsiteX1" fmla="*/ 698500 w 2794000"/>
              <a:gd name="connsiteY1" fmla="*/ 0 h 2794000"/>
              <a:gd name="connsiteX2" fmla="*/ 2095500 w 2794000"/>
              <a:gd name="connsiteY2" fmla="*/ 0 h 2794000"/>
              <a:gd name="connsiteX3" fmla="*/ 2794000 w 2794000"/>
              <a:gd name="connsiteY3" fmla="*/ 2794000 h 2794000"/>
              <a:gd name="connsiteX4" fmla="*/ 0 w 2794000"/>
              <a:gd name="connsiteY4" fmla="*/ 2794000 h 2794000"/>
              <a:gd name="connsiteX0-1" fmla="*/ 0 w 2095500"/>
              <a:gd name="connsiteY0-2" fmla="*/ 2794000 h 2794000"/>
              <a:gd name="connsiteX1-3" fmla="*/ 698500 w 2095500"/>
              <a:gd name="connsiteY1-4" fmla="*/ 0 h 2794000"/>
              <a:gd name="connsiteX2-5" fmla="*/ 2095500 w 2095500"/>
              <a:gd name="connsiteY2-6" fmla="*/ 0 h 2794000"/>
              <a:gd name="connsiteX3-7" fmla="*/ 0 w 2095500"/>
              <a:gd name="connsiteY3-8" fmla="*/ 2794000 h 2794000"/>
              <a:gd name="connsiteX0-9" fmla="*/ 723900 w 1397000"/>
              <a:gd name="connsiteY0-10" fmla="*/ 3022600 h 3022600"/>
              <a:gd name="connsiteX1-11" fmla="*/ 0 w 1397000"/>
              <a:gd name="connsiteY1-12" fmla="*/ 0 h 3022600"/>
              <a:gd name="connsiteX2-13" fmla="*/ 1397000 w 1397000"/>
              <a:gd name="connsiteY2-14" fmla="*/ 0 h 3022600"/>
              <a:gd name="connsiteX3-15" fmla="*/ 723900 w 1397000"/>
              <a:gd name="connsiteY3-16" fmla="*/ 3022600 h 3022600"/>
              <a:gd name="connsiteX0-17" fmla="*/ 723900 w 5086131"/>
              <a:gd name="connsiteY0-18" fmla="*/ 3030483 h 3030483"/>
              <a:gd name="connsiteX1-19" fmla="*/ 0 w 5086131"/>
              <a:gd name="connsiteY1-20" fmla="*/ 7883 h 3030483"/>
              <a:gd name="connsiteX2-21" fmla="*/ 5086131 w 5086131"/>
              <a:gd name="connsiteY2-22" fmla="*/ 0 h 3030483"/>
              <a:gd name="connsiteX3-23" fmla="*/ 723900 w 5086131"/>
              <a:gd name="connsiteY3-24" fmla="*/ 3030483 h 3030483"/>
              <a:gd name="connsiteX0-25" fmla="*/ 723900 w 5109779"/>
              <a:gd name="connsiteY0-26" fmla="*/ 3022600 h 3022600"/>
              <a:gd name="connsiteX1-27" fmla="*/ 0 w 5109779"/>
              <a:gd name="connsiteY1-28" fmla="*/ 0 h 3022600"/>
              <a:gd name="connsiteX2-29" fmla="*/ 5109779 w 5109779"/>
              <a:gd name="connsiteY2-30" fmla="*/ 7883 h 3022600"/>
              <a:gd name="connsiteX3-31" fmla="*/ 723900 w 5109779"/>
              <a:gd name="connsiteY3-32" fmla="*/ 3022600 h 3022600"/>
              <a:gd name="connsiteX0-33" fmla="*/ 723900 w 5070365"/>
              <a:gd name="connsiteY0-34" fmla="*/ 3022600 h 3022600"/>
              <a:gd name="connsiteX1-35" fmla="*/ 0 w 5070365"/>
              <a:gd name="connsiteY1-36" fmla="*/ 0 h 3022600"/>
              <a:gd name="connsiteX2-37" fmla="*/ 5070365 w 5070365"/>
              <a:gd name="connsiteY2-38" fmla="*/ 0 h 3022600"/>
              <a:gd name="connsiteX3-39" fmla="*/ 723900 w 5070365"/>
              <a:gd name="connsiteY3-40" fmla="*/ 3022600 h 3022600"/>
              <a:gd name="connsiteX0-41" fmla="*/ 2544817 w 5070365"/>
              <a:gd name="connsiteY0-42" fmla="*/ 4205013 h 4205013"/>
              <a:gd name="connsiteX1-43" fmla="*/ 0 w 5070365"/>
              <a:gd name="connsiteY1-44" fmla="*/ 0 h 4205013"/>
              <a:gd name="connsiteX2-45" fmla="*/ 5070365 w 5070365"/>
              <a:gd name="connsiteY2-46" fmla="*/ 0 h 4205013"/>
              <a:gd name="connsiteX3-47" fmla="*/ 2544817 w 5070365"/>
              <a:gd name="connsiteY3-48" fmla="*/ 4205013 h 4205013"/>
            </a:gdLst>
            <a:ahLst/>
            <a:cxnLst>
              <a:cxn ang="0">
                <a:pos x="connsiteX0-1" y="connsiteY0-2"/>
              </a:cxn>
              <a:cxn ang="0">
                <a:pos x="connsiteX1-3" y="connsiteY1-4"/>
              </a:cxn>
              <a:cxn ang="0">
                <a:pos x="connsiteX2-5" y="connsiteY2-6"/>
              </a:cxn>
              <a:cxn ang="0">
                <a:pos x="connsiteX3-7" y="connsiteY3-8"/>
              </a:cxn>
            </a:cxnLst>
            <a:rect l="l" t="t" r="r" b="b"/>
            <a:pathLst>
              <a:path w="5070365" h="4205013">
                <a:moveTo>
                  <a:pt x="2544817" y="4205013"/>
                </a:moveTo>
                <a:lnTo>
                  <a:pt x="0" y="0"/>
                </a:lnTo>
                <a:lnTo>
                  <a:pt x="5070365" y="0"/>
                </a:lnTo>
                <a:lnTo>
                  <a:pt x="2544817" y="4205013"/>
                </a:lnTo>
                <a:close/>
              </a:path>
            </a:pathLst>
          </a:custGeom>
          <a:ln w="3175">
            <a:miter lim="400000"/>
          </a:ln>
        </p:spPr>
        <p:txBody>
          <a:bodyPr/>
          <a:lstStyle/>
          <a:p>
            <a:endParaRPr lang="en-US"/>
          </a:p>
        </p:txBody>
      </p:sp>
      <p:sp>
        <p:nvSpPr>
          <p:cNvPr id="30" name="Shape 30"/>
          <p:cNvSpPr>
            <a:spLocks noGrp="1"/>
          </p:cNvSpPr>
          <p:nvPr>
            <p:ph type="sldNum" sz="quarter" idx="2"/>
          </p:nvPr>
        </p:nvSpPr>
        <p:spPr>
          <a:prstGeom prst="rect">
            <a:avLst/>
          </a:prstGeom>
        </p:spPr>
        <p:txBody>
          <a:bodyPr/>
          <a:lstStyle/>
          <a:p>
            <a:fld id="{86CB4B4D-7CA3-9044-876B-883B54F8677D}" type="slidenum">
              <a:rPr/>
            </a:fld>
            <a:endParaRPr dirty="0"/>
          </a:p>
        </p:txBody>
      </p:sp>
    </p:spTree>
  </p:cSld>
  <p:clrMapOvr>
    <a:masterClrMapping/>
  </p:clrMapOvr>
  <p:transition spd="slow" advTm="3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oder_3">
    <p:spTree>
      <p:nvGrpSpPr>
        <p:cNvPr id="1" name=""/>
        <p:cNvGrpSpPr/>
        <p:nvPr/>
      </p:nvGrpSpPr>
      <p:grpSpPr>
        <a:xfrm>
          <a:off x="0" y="0"/>
          <a:ext cx="0" cy="0"/>
          <a:chOff x="0" y="0"/>
          <a:chExt cx="0" cy="0"/>
        </a:xfrm>
      </p:grpSpPr>
      <p:sp>
        <p:nvSpPr>
          <p:cNvPr id="30" name="Shape 30"/>
          <p:cNvSpPr>
            <a:spLocks noGrp="1"/>
          </p:cNvSpPr>
          <p:nvPr>
            <p:ph type="sldNum" sz="quarter" idx="2"/>
          </p:nvPr>
        </p:nvSpPr>
        <p:spPr>
          <a:prstGeom prst="rect">
            <a:avLst/>
          </a:prstGeom>
        </p:spPr>
        <p:txBody>
          <a:bodyPr/>
          <a:lstStyle/>
          <a:p>
            <a:fld id="{86CB4B4D-7CA3-9044-876B-883B54F8677D}" type="slidenum">
              <a:rPr/>
            </a:fld>
            <a:endParaRPr dirty="0"/>
          </a:p>
        </p:txBody>
      </p:sp>
      <p:sp>
        <p:nvSpPr>
          <p:cNvPr id="4" name="Picture Placeholder 3"/>
          <p:cNvSpPr>
            <a:spLocks noGrp="1"/>
          </p:cNvSpPr>
          <p:nvPr>
            <p:ph type="pic" sz="quarter" idx="10"/>
          </p:nvPr>
        </p:nvSpPr>
        <p:spPr>
          <a:xfrm>
            <a:off x="17038148" y="5520508"/>
            <a:ext cx="8894744" cy="7363545"/>
          </a:xfrm>
          <a:prstGeom prst="triangle">
            <a:avLst/>
          </a:prstGeom>
        </p:spPr>
        <p:txBody>
          <a:bodyPr/>
          <a:lstStyle/>
          <a:p>
            <a:endParaRPr lang="en-US"/>
          </a:p>
        </p:txBody>
      </p:sp>
      <p:sp>
        <p:nvSpPr>
          <p:cNvPr id="19" name="Picture Placeholder 3"/>
          <p:cNvSpPr>
            <a:spLocks noGrp="1"/>
          </p:cNvSpPr>
          <p:nvPr>
            <p:ph type="pic" sz="quarter" idx="11"/>
          </p:nvPr>
        </p:nvSpPr>
        <p:spPr>
          <a:xfrm rot="10800000">
            <a:off x="15069647" y="973208"/>
            <a:ext cx="8894744" cy="7363545"/>
          </a:xfrm>
          <a:prstGeom prst="triangle">
            <a:avLst/>
          </a:prstGeom>
        </p:spPr>
        <p:txBody>
          <a:bodyPr/>
          <a:lstStyle/>
          <a:p>
            <a:endParaRPr lang="en-US"/>
          </a:p>
        </p:txBody>
      </p:sp>
    </p:spTree>
  </p:cSld>
  <p:clrMapOvr>
    <a:masterClrMapping/>
  </p:clrMapOvr>
  <p:transition spd="slow" advTm="3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0"/>
            <a:ext cx="11751667" cy="13716000"/>
          </a:xfrm>
          <a:custGeom>
            <a:avLst/>
            <a:gdLst>
              <a:gd name="connsiteX0" fmla="*/ 0 w 11751667"/>
              <a:gd name="connsiteY0" fmla="*/ 0 h 13716000"/>
              <a:gd name="connsiteX1" fmla="*/ 11751667 w 11751667"/>
              <a:gd name="connsiteY1" fmla="*/ 0 h 13716000"/>
              <a:gd name="connsiteX2" fmla="*/ 11751667 w 11751667"/>
              <a:gd name="connsiteY2" fmla="*/ 13716000 h 13716000"/>
              <a:gd name="connsiteX3" fmla="*/ 0 w 11751667"/>
              <a:gd name="connsiteY3" fmla="*/ 13716000 h 13716000"/>
              <a:gd name="connsiteX4" fmla="*/ 0 w 11751667"/>
              <a:gd name="connsiteY4" fmla="*/ 0 h 13716000"/>
              <a:gd name="connsiteX0-1" fmla="*/ 0 w 11751667"/>
              <a:gd name="connsiteY0-2" fmla="*/ 0 h 13716000"/>
              <a:gd name="connsiteX1-3" fmla="*/ 11751667 w 11751667"/>
              <a:gd name="connsiteY1-4" fmla="*/ 0 h 13716000"/>
              <a:gd name="connsiteX2-5" fmla="*/ 3572867 w 11751667"/>
              <a:gd name="connsiteY2-6" fmla="*/ 13716000 h 13716000"/>
              <a:gd name="connsiteX3-7" fmla="*/ 0 w 11751667"/>
              <a:gd name="connsiteY3-8" fmla="*/ 13716000 h 13716000"/>
              <a:gd name="connsiteX4-9" fmla="*/ 0 w 11751667"/>
              <a:gd name="connsiteY4-10" fmla="*/ 0 h 13716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751667" h="13716000">
                <a:moveTo>
                  <a:pt x="0" y="0"/>
                </a:moveTo>
                <a:lnTo>
                  <a:pt x="11751667" y="0"/>
                </a:lnTo>
                <a:lnTo>
                  <a:pt x="3572867" y="13716000"/>
                </a:lnTo>
                <a:lnTo>
                  <a:pt x="0" y="13716000"/>
                </a:lnTo>
                <a:lnTo>
                  <a:pt x="0" y="0"/>
                </a:lnTo>
                <a:close/>
              </a:path>
            </a:pathLst>
          </a:custGeom>
          <a:ln w="3175">
            <a:miter lim="400000"/>
          </a:ln>
        </p:spPr>
        <p:txBody>
          <a:bodyPr/>
          <a:lstStyle/>
          <a:p>
            <a:endParaRPr lang="en-US"/>
          </a:p>
        </p:txBody>
      </p:sp>
      <p:sp>
        <p:nvSpPr>
          <p:cNvPr id="30" name="Shape 30"/>
          <p:cNvSpPr>
            <a:spLocks noGrp="1"/>
          </p:cNvSpPr>
          <p:nvPr>
            <p:ph type="sldNum" sz="quarter" idx="2"/>
          </p:nvPr>
        </p:nvSpPr>
        <p:spPr>
          <a:prstGeom prst="rect">
            <a:avLst/>
          </a:prstGeom>
        </p:spPr>
        <p:txBody>
          <a:bodyPr/>
          <a:lstStyle/>
          <a:p>
            <a:fld id="{86CB4B4D-7CA3-9044-876B-883B54F8677D}" type="slidenum">
              <a:rPr/>
            </a:fld>
            <a:endParaRPr dirty="0"/>
          </a:p>
        </p:txBody>
      </p:sp>
    </p:spTree>
  </p:cSld>
  <p:clrMapOvr>
    <a:masterClrMapping/>
  </p:clrMapOvr>
  <p:transition spd="slow" advTm="3000">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tags" Target="../tags/tag57.xml"/><Relationship Id="rId15" Type="http://schemas.openxmlformats.org/officeDocument/2006/relationships/tags" Target="../tags/tag56.xml"/><Relationship Id="rId14" Type="http://schemas.openxmlformats.org/officeDocument/2006/relationships/tags" Target="../tags/tag55.xml"/><Relationship Id="rId13" Type="http://schemas.openxmlformats.org/officeDocument/2006/relationships/tags" Target="../tags/tag54.xml"/><Relationship Id="rId12" Type="http://schemas.openxmlformats.org/officeDocument/2006/relationships/tags" Target="../tags/tag53.xml"/><Relationship Id="rId11" Type="http://schemas.openxmlformats.org/officeDocument/2006/relationships/tags" Target="../tags/tag52.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3950640" y="1720614"/>
            <a:ext cx="16482720" cy="2176835"/>
          </a:xfrm>
          <a:prstGeom prst="rect">
            <a:avLst/>
          </a:prstGeom>
          <a:ln w="3175">
            <a:miter lim="400000"/>
          </a:ln>
        </p:spPr>
        <p:txBody>
          <a:bodyPr lIns="38100" tIns="38100" rIns="38100" bIns="38100">
            <a:normAutofit/>
          </a:bodyPr>
          <a:lstStyle/>
          <a:p>
            <a:r>
              <a:rPr dirty="0"/>
              <a:t>Title Text</a:t>
            </a:r>
            <a:endParaRPr dirty="0"/>
          </a:p>
        </p:txBody>
      </p:sp>
      <p:sp>
        <p:nvSpPr>
          <p:cNvPr id="3" name="Shape 3"/>
          <p:cNvSpPr>
            <a:spLocks noGrp="1"/>
          </p:cNvSpPr>
          <p:nvPr>
            <p:ph type="body" idx="1"/>
          </p:nvPr>
        </p:nvSpPr>
        <p:spPr>
          <a:xfrm>
            <a:off x="1602735" y="4630044"/>
            <a:ext cx="21178529" cy="7019293"/>
          </a:xfrm>
          <a:prstGeom prst="rect">
            <a:avLst/>
          </a:prstGeom>
          <a:ln w="3175">
            <a:miter lim="400000"/>
          </a:ln>
        </p:spPr>
        <p:txBody>
          <a:bodyPr lIns="38100" tIns="38100" rIns="38100" bIns="38100">
            <a:normAutofit/>
          </a:bodyPr>
          <a:lstStyle/>
          <a:p>
            <a:r>
              <a:t>Body Level One</a:t>
            </a:r>
          </a:p>
          <a:p>
            <a:pPr lvl="1"/>
            <a:r>
              <a:t>Body Level Two</a:t>
            </a:r>
          </a:p>
          <a:p>
            <a:pPr lvl="2"/>
            <a:r>
              <a:t>Body Level Three</a:t>
            </a:r>
          </a:p>
          <a:p>
            <a:pPr lvl="3"/>
            <a:r>
              <a:t>Body Level Four</a:t>
            </a:r>
          </a:p>
          <a:p>
            <a:pPr lvl="4"/>
            <a:r>
              <a:t>Body Level Five</a:t>
            </a:r>
          </a:p>
        </p:txBody>
      </p:sp>
      <p:grpSp>
        <p:nvGrpSpPr>
          <p:cNvPr id="12" name="Group 12"/>
          <p:cNvGrpSpPr/>
          <p:nvPr/>
        </p:nvGrpSpPr>
        <p:grpSpPr>
          <a:xfrm>
            <a:off x="20184591" y="12160632"/>
            <a:ext cx="2073172" cy="475850"/>
            <a:chOff x="0" y="0"/>
            <a:chExt cx="2073170" cy="475848"/>
          </a:xfrm>
        </p:grpSpPr>
        <p:sp>
          <p:nvSpPr>
            <p:cNvPr id="4" name="Shape 4"/>
            <p:cNvSpPr/>
            <p:nvPr/>
          </p:nvSpPr>
          <p:spPr>
            <a:xfrm>
              <a:off x="0" y="0"/>
              <a:ext cx="475849" cy="475849"/>
            </a:xfrm>
            <a:prstGeom prst="ellipse">
              <a:avLst/>
            </a:prstGeom>
            <a:solidFill>
              <a:schemeClr val="bg2"/>
            </a:solidFill>
            <a:ln w="3175" cap="flat">
              <a:noFill/>
              <a:miter lim="400000"/>
            </a:ln>
            <a:effectLst/>
          </p:spPr>
          <p:txBody>
            <a:bodyPr wrap="square" lIns="71437" tIns="71437" rIns="71437" bIns="71437" numCol="1" anchor="ctr">
              <a:noAutofit/>
            </a:bodyPr>
            <a:lstStyle/>
            <a:p>
              <a:pPr algn="ctr" defTabSz="821690">
                <a:defRPr sz="3200">
                  <a:solidFill>
                    <a:srgbClr val="FFFFFF"/>
                  </a:solidFill>
                  <a:latin typeface="Helvetica Light"/>
                  <a:ea typeface="Helvetica Light"/>
                  <a:cs typeface="Helvetica Light"/>
                  <a:sym typeface="Helvetica Light"/>
                </a:defRPr>
              </a:pPr>
            </a:p>
          </p:txBody>
        </p:sp>
        <p:sp>
          <p:nvSpPr>
            <p:cNvPr id="5" name="Shape 5"/>
            <p:cNvSpPr/>
            <p:nvPr/>
          </p:nvSpPr>
          <p:spPr>
            <a:xfrm>
              <a:off x="532440" y="0"/>
              <a:ext cx="475849" cy="475849"/>
            </a:xfrm>
            <a:prstGeom prst="ellipse">
              <a:avLst/>
            </a:prstGeom>
            <a:solidFill>
              <a:schemeClr val="bg2"/>
            </a:solidFill>
            <a:ln w="3175" cap="flat">
              <a:noFill/>
              <a:miter lim="400000"/>
            </a:ln>
            <a:effectLst/>
          </p:spPr>
          <p:txBody>
            <a:bodyPr wrap="square" lIns="71437" tIns="71437" rIns="71437" bIns="71437" numCol="1" anchor="ctr">
              <a:noAutofit/>
            </a:bodyPr>
            <a:lstStyle/>
            <a:p>
              <a:pPr algn="ctr" defTabSz="821690">
                <a:defRPr sz="3200">
                  <a:solidFill>
                    <a:srgbClr val="FFFFFF"/>
                  </a:solidFill>
                  <a:latin typeface="Helvetica Light"/>
                  <a:ea typeface="Helvetica Light"/>
                  <a:cs typeface="Helvetica Light"/>
                  <a:sym typeface="Helvetica Light"/>
                </a:defRPr>
              </a:pPr>
            </a:p>
          </p:txBody>
        </p:sp>
        <p:sp>
          <p:nvSpPr>
            <p:cNvPr id="6" name="Shape 6"/>
            <p:cNvSpPr/>
            <p:nvPr/>
          </p:nvSpPr>
          <p:spPr>
            <a:xfrm>
              <a:off x="1064880" y="0"/>
              <a:ext cx="475849" cy="475849"/>
            </a:xfrm>
            <a:prstGeom prst="ellipse">
              <a:avLst/>
            </a:prstGeom>
            <a:solidFill>
              <a:schemeClr val="bg2"/>
            </a:solidFill>
            <a:ln w="3175" cap="flat">
              <a:noFill/>
              <a:miter lim="400000"/>
            </a:ln>
            <a:effectLst/>
          </p:spPr>
          <p:txBody>
            <a:bodyPr wrap="square" lIns="71437" tIns="71437" rIns="71437" bIns="71437" numCol="1" anchor="ctr">
              <a:noAutofit/>
            </a:bodyPr>
            <a:lstStyle/>
            <a:p>
              <a:pPr algn="ctr" defTabSz="821690">
                <a:defRPr sz="3200">
                  <a:solidFill>
                    <a:srgbClr val="FFFFFF"/>
                  </a:solidFill>
                  <a:latin typeface="Helvetica Light"/>
                  <a:ea typeface="Helvetica Light"/>
                  <a:cs typeface="Helvetica Light"/>
                  <a:sym typeface="Helvetica Light"/>
                </a:defRPr>
              </a:pPr>
            </a:p>
          </p:txBody>
        </p:sp>
        <p:sp>
          <p:nvSpPr>
            <p:cNvPr id="7" name="Shape 7"/>
            <p:cNvSpPr/>
            <p:nvPr/>
          </p:nvSpPr>
          <p:spPr>
            <a:xfrm>
              <a:off x="1597322" y="0"/>
              <a:ext cx="475849" cy="475849"/>
            </a:xfrm>
            <a:prstGeom prst="ellipse">
              <a:avLst/>
            </a:prstGeom>
            <a:solidFill>
              <a:schemeClr val="bg2"/>
            </a:solidFill>
            <a:ln w="3175" cap="flat">
              <a:noFill/>
              <a:miter lim="400000"/>
            </a:ln>
            <a:effectLst/>
          </p:spPr>
          <p:txBody>
            <a:bodyPr wrap="square" lIns="71437" tIns="71437" rIns="71437" bIns="71437" numCol="1" anchor="ctr">
              <a:noAutofit/>
            </a:bodyPr>
            <a:lstStyle/>
            <a:p>
              <a:pPr algn="ctr" defTabSz="821690">
                <a:defRPr sz="3200">
                  <a:solidFill>
                    <a:srgbClr val="FFFFFF"/>
                  </a:solidFill>
                  <a:latin typeface="Helvetica Light"/>
                  <a:ea typeface="Helvetica Light"/>
                  <a:cs typeface="Helvetica Light"/>
                  <a:sym typeface="Helvetica Light"/>
                </a:defRPr>
              </a:pPr>
            </a:p>
          </p:txBody>
        </p:sp>
        <p:sp>
          <p:nvSpPr>
            <p:cNvPr id="8" name="Shape 8"/>
            <p:cNvSpPr/>
            <p:nvPr/>
          </p:nvSpPr>
          <p:spPr>
            <a:xfrm>
              <a:off x="634731" y="129810"/>
              <a:ext cx="271268" cy="216228"/>
            </a:xfrm>
            <a:custGeom>
              <a:avLst/>
              <a:gdLst/>
              <a:ahLst/>
              <a:cxnLst>
                <a:cxn ang="0">
                  <a:pos x="wd2" y="hd2"/>
                </a:cxn>
                <a:cxn ang="5400000">
                  <a:pos x="wd2" y="hd2"/>
                </a:cxn>
                <a:cxn ang="10800000">
                  <a:pos x="wd2" y="hd2"/>
                </a:cxn>
                <a:cxn ang="16200000">
                  <a:pos x="wd2" y="hd2"/>
                </a:cxn>
              </a:cxnLst>
              <a:rect l="0" t="0" r="r" b="b"/>
              <a:pathLst>
                <a:path w="21600" h="21600" extrusionOk="0">
                  <a:moveTo>
                    <a:pt x="19237" y="5082"/>
                  </a:moveTo>
                  <a:cubicBezTo>
                    <a:pt x="19237" y="5506"/>
                    <a:pt x="19237" y="5929"/>
                    <a:pt x="19237" y="5929"/>
                  </a:cubicBezTo>
                  <a:cubicBezTo>
                    <a:pt x="19237" y="13129"/>
                    <a:pt x="14850" y="21600"/>
                    <a:pt x="6750" y="21600"/>
                  </a:cubicBezTo>
                  <a:cubicBezTo>
                    <a:pt x="4388" y="21600"/>
                    <a:pt x="2025" y="20753"/>
                    <a:pt x="0" y="19059"/>
                  </a:cubicBezTo>
                  <a:cubicBezTo>
                    <a:pt x="338" y="19059"/>
                    <a:pt x="675" y="19059"/>
                    <a:pt x="1013" y="19059"/>
                  </a:cubicBezTo>
                  <a:cubicBezTo>
                    <a:pt x="3038" y="19059"/>
                    <a:pt x="5063" y="18212"/>
                    <a:pt x="6413" y="16941"/>
                  </a:cubicBezTo>
                  <a:cubicBezTo>
                    <a:pt x="4725" y="16941"/>
                    <a:pt x="3038" y="15247"/>
                    <a:pt x="2363" y="13129"/>
                  </a:cubicBezTo>
                  <a:cubicBezTo>
                    <a:pt x="2700" y="13129"/>
                    <a:pt x="3038" y="13129"/>
                    <a:pt x="3375" y="13129"/>
                  </a:cubicBezTo>
                  <a:cubicBezTo>
                    <a:pt x="3713" y="13129"/>
                    <a:pt x="4050" y="13129"/>
                    <a:pt x="4388" y="13129"/>
                  </a:cubicBezTo>
                  <a:cubicBezTo>
                    <a:pt x="2363" y="12282"/>
                    <a:pt x="1013" y="10165"/>
                    <a:pt x="1013" y="7624"/>
                  </a:cubicBezTo>
                  <a:cubicBezTo>
                    <a:pt x="1013" y="7624"/>
                    <a:pt x="1013" y="7624"/>
                    <a:pt x="1013" y="7624"/>
                  </a:cubicBezTo>
                  <a:cubicBezTo>
                    <a:pt x="1688" y="8047"/>
                    <a:pt x="2363" y="8047"/>
                    <a:pt x="3038" y="8047"/>
                  </a:cubicBezTo>
                  <a:cubicBezTo>
                    <a:pt x="1688" y="7200"/>
                    <a:pt x="1013" y="5506"/>
                    <a:pt x="1013" y="3812"/>
                  </a:cubicBezTo>
                  <a:cubicBezTo>
                    <a:pt x="1013" y="2541"/>
                    <a:pt x="1350" y="1694"/>
                    <a:pt x="1688" y="847"/>
                  </a:cubicBezTo>
                  <a:cubicBezTo>
                    <a:pt x="3713" y="4235"/>
                    <a:pt x="7088" y="6353"/>
                    <a:pt x="10463" y="6776"/>
                  </a:cubicBezTo>
                  <a:cubicBezTo>
                    <a:pt x="10463" y="6353"/>
                    <a:pt x="10463" y="5929"/>
                    <a:pt x="10463" y="5506"/>
                  </a:cubicBezTo>
                  <a:cubicBezTo>
                    <a:pt x="10463" y="2118"/>
                    <a:pt x="12487" y="0"/>
                    <a:pt x="14850" y="0"/>
                  </a:cubicBezTo>
                  <a:cubicBezTo>
                    <a:pt x="16200" y="0"/>
                    <a:pt x="17212" y="424"/>
                    <a:pt x="18225" y="1694"/>
                  </a:cubicBezTo>
                  <a:cubicBezTo>
                    <a:pt x="18900" y="1271"/>
                    <a:pt x="19912" y="847"/>
                    <a:pt x="20925" y="424"/>
                  </a:cubicBezTo>
                  <a:cubicBezTo>
                    <a:pt x="20587" y="1694"/>
                    <a:pt x="19912" y="2541"/>
                    <a:pt x="18900" y="3388"/>
                  </a:cubicBezTo>
                  <a:cubicBezTo>
                    <a:pt x="19912" y="2965"/>
                    <a:pt x="20587" y="2965"/>
                    <a:pt x="21600" y="2541"/>
                  </a:cubicBezTo>
                  <a:cubicBezTo>
                    <a:pt x="20925" y="3388"/>
                    <a:pt x="20250" y="4659"/>
                    <a:pt x="19237" y="5082"/>
                  </a:cubicBezTo>
                  <a:close/>
                </a:path>
              </a:pathLst>
            </a:custGeom>
            <a:solidFill>
              <a:srgbClr val="FFFFFF"/>
            </a:solidFill>
            <a:ln w="3175" cap="flat">
              <a:noFill/>
              <a:miter lim="400000"/>
            </a:ln>
            <a:effectLst/>
          </p:spPr>
          <p:txBody>
            <a:bodyPr wrap="square" lIns="45719" tIns="45719" rIns="45719" bIns="45719" numCol="1" anchor="t">
              <a:noAutofit/>
            </a:bodyPr>
            <a:lstStyle/>
            <a:p>
              <a:pPr defTabSz="457200">
                <a:defRPr sz="2400">
                  <a:solidFill>
                    <a:srgbClr val="000000"/>
                  </a:solidFill>
                  <a:latin typeface="Calibri" panose="020F0502020204030204"/>
                  <a:ea typeface="Calibri" panose="020F0502020204030204"/>
                  <a:cs typeface="Calibri" panose="020F0502020204030204"/>
                  <a:sym typeface="Calibri" panose="020F0502020204030204"/>
                </a:defRPr>
              </a:pPr>
            </a:p>
          </p:txBody>
        </p:sp>
        <p:sp>
          <p:nvSpPr>
            <p:cNvPr id="9" name="Shape 9"/>
            <p:cNvSpPr/>
            <p:nvPr/>
          </p:nvSpPr>
          <p:spPr>
            <a:xfrm>
              <a:off x="163227" y="95411"/>
              <a:ext cx="149394" cy="285027"/>
            </a:xfrm>
            <a:custGeom>
              <a:avLst/>
              <a:gdLst/>
              <a:ahLst/>
              <a:cxnLst>
                <a:cxn ang="0">
                  <a:pos x="wd2" y="hd2"/>
                </a:cxn>
                <a:cxn ang="5400000">
                  <a:pos x="wd2" y="hd2"/>
                </a:cxn>
                <a:cxn ang="10800000">
                  <a:pos x="wd2" y="hd2"/>
                </a:cxn>
                <a:cxn ang="16200000">
                  <a:pos x="wd2" y="hd2"/>
                </a:cxn>
              </a:cxnLst>
              <a:rect l="0" t="0" r="r" b="b"/>
              <a:pathLst>
                <a:path w="21600" h="21600" extrusionOk="0">
                  <a:moveTo>
                    <a:pt x="21600" y="3546"/>
                  </a:moveTo>
                  <a:cubicBezTo>
                    <a:pt x="17897" y="3546"/>
                    <a:pt x="17897" y="3546"/>
                    <a:pt x="17897" y="3546"/>
                  </a:cubicBezTo>
                  <a:cubicBezTo>
                    <a:pt x="14811" y="3546"/>
                    <a:pt x="14194" y="4513"/>
                    <a:pt x="14194" y="5481"/>
                  </a:cubicBezTo>
                  <a:cubicBezTo>
                    <a:pt x="14194" y="8060"/>
                    <a:pt x="14194" y="8060"/>
                    <a:pt x="14194" y="8060"/>
                  </a:cubicBezTo>
                  <a:cubicBezTo>
                    <a:pt x="21600" y="8060"/>
                    <a:pt x="21600" y="8060"/>
                    <a:pt x="21600" y="8060"/>
                  </a:cubicBezTo>
                  <a:cubicBezTo>
                    <a:pt x="20366" y="11928"/>
                    <a:pt x="20366" y="11928"/>
                    <a:pt x="20366" y="11928"/>
                  </a:cubicBezTo>
                  <a:cubicBezTo>
                    <a:pt x="14194" y="11928"/>
                    <a:pt x="14194" y="11928"/>
                    <a:pt x="14194" y="11928"/>
                  </a:cubicBezTo>
                  <a:cubicBezTo>
                    <a:pt x="14194" y="21600"/>
                    <a:pt x="14194" y="21600"/>
                    <a:pt x="14194" y="21600"/>
                  </a:cubicBezTo>
                  <a:cubicBezTo>
                    <a:pt x="6789" y="21600"/>
                    <a:pt x="6789" y="21600"/>
                    <a:pt x="6789" y="21600"/>
                  </a:cubicBezTo>
                  <a:cubicBezTo>
                    <a:pt x="6789" y="11928"/>
                    <a:pt x="6789" y="11928"/>
                    <a:pt x="6789" y="11928"/>
                  </a:cubicBezTo>
                  <a:cubicBezTo>
                    <a:pt x="0" y="11928"/>
                    <a:pt x="0" y="11928"/>
                    <a:pt x="0" y="11928"/>
                  </a:cubicBezTo>
                  <a:cubicBezTo>
                    <a:pt x="0" y="8060"/>
                    <a:pt x="0" y="8060"/>
                    <a:pt x="0" y="8060"/>
                  </a:cubicBezTo>
                  <a:cubicBezTo>
                    <a:pt x="6789" y="8060"/>
                    <a:pt x="6789" y="8060"/>
                    <a:pt x="6789" y="8060"/>
                  </a:cubicBezTo>
                  <a:cubicBezTo>
                    <a:pt x="6789" y="5158"/>
                    <a:pt x="6789" y="5158"/>
                    <a:pt x="6789" y="5158"/>
                  </a:cubicBezTo>
                  <a:cubicBezTo>
                    <a:pt x="6789" y="1934"/>
                    <a:pt x="10491" y="0"/>
                    <a:pt x="16046" y="0"/>
                  </a:cubicBezTo>
                  <a:cubicBezTo>
                    <a:pt x="18514" y="0"/>
                    <a:pt x="20983" y="322"/>
                    <a:pt x="21600" y="322"/>
                  </a:cubicBezTo>
                  <a:lnTo>
                    <a:pt x="21600" y="3546"/>
                  </a:lnTo>
                  <a:close/>
                </a:path>
              </a:pathLst>
            </a:custGeom>
            <a:solidFill>
              <a:srgbClr val="FFFFFF"/>
            </a:solidFill>
            <a:ln w="3175" cap="flat">
              <a:noFill/>
              <a:miter lim="400000"/>
            </a:ln>
            <a:effectLst/>
          </p:spPr>
          <p:txBody>
            <a:bodyPr wrap="square" lIns="45719" tIns="45719" rIns="45719" bIns="45719" numCol="1" anchor="t">
              <a:noAutofit/>
            </a:bodyPr>
            <a:lstStyle/>
            <a:p>
              <a:pPr defTabSz="457200">
                <a:defRPr sz="2400">
                  <a:solidFill>
                    <a:srgbClr val="000000"/>
                  </a:solidFill>
                  <a:latin typeface="Calibri" panose="020F0502020204030204"/>
                  <a:ea typeface="Calibri" panose="020F0502020204030204"/>
                  <a:cs typeface="Calibri" panose="020F0502020204030204"/>
                  <a:sym typeface="Calibri" panose="020F0502020204030204"/>
                </a:defRPr>
              </a:pPr>
            </a:p>
          </p:txBody>
        </p:sp>
        <p:sp>
          <p:nvSpPr>
            <p:cNvPr id="10" name="Shape 10"/>
            <p:cNvSpPr/>
            <p:nvPr/>
          </p:nvSpPr>
          <p:spPr>
            <a:xfrm>
              <a:off x="1218409" y="104461"/>
              <a:ext cx="168791" cy="2669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900" y="1029"/>
                    <a:pt x="18900" y="1029"/>
                    <a:pt x="18900" y="1029"/>
                  </a:cubicBezTo>
                  <a:cubicBezTo>
                    <a:pt x="16200" y="1029"/>
                    <a:pt x="16200" y="1029"/>
                    <a:pt x="16200" y="1029"/>
                  </a:cubicBezTo>
                  <a:cubicBezTo>
                    <a:pt x="17820" y="2057"/>
                    <a:pt x="19440" y="3086"/>
                    <a:pt x="19440" y="4800"/>
                  </a:cubicBezTo>
                  <a:cubicBezTo>
                    <a:pt x="19440" y="8229"/>
                    <a:pt x="14580" y="8571"/>
                    <a:pt x="14580" y="10286"/>
                  </a:cubicBezTo>
                  <a:cubicBezTo>
                    <a:pt x="14580" y="12000"/>
                    <a:pt x="20520" y="12686"/>
                    <a:pt x="20520" y="16114"/>
                  </a:cubicBezTo>
                  <a:cubicBezTo>
                    <a:pt x="20520" y="17143"/>
                    <a:pt x="20520" y="17829"/>
                    <a:pt x="19980" y="18514"/>
                  </a:cubicBezTo>
                  <a:cubicBezTo>
                    <a:pt x="17820" y="20914"/>
                    <a:pt x="12960" y="21600"/>
                    <a:pt x="9180" y="21600"/>
                  </a:cubicBezTo>
                  <a:cubicBezTo>
                    <a:pt x="6480" y="21600"/>
                    <a:pt x="2700" y="20914"/>
                    <a:pt x="540" y="19200"/>
                  </a:cubicBezTo>
                  <a:cubicBezTo>
                    <a:pt x="0" y="18857"/>
                    <a:pt x="0" y="18171"/>
                    <a:pt x="0" y="17486"/>
                  </a:cubicBezTo>
                  <a:cubicBezTo>
                    <a:pt x="0" y="16114"/>
                    <a:pt x="1620" y="14743"/>
                    <a:pt x="3240" y="14057"/>
                  </a:cubicBezTo>
                  <a:cubicBezTo>
                    <a:pt x="5940" y="13029"/>
                    <a:pt x="8640" y="13029"/>
                    <a:pt x="11340" y="12686"/>
                  </a:cubicBezTo>
                  <a:cubicBezTo>
                    <a:pt x="10800" y="12000"/>
                    <a:pt x="10260" y="11657"/>
                    <a:pt x="10260" y="10971"/>
                  </a:cubicBezTo>
                  <a:cubicBezTo>
                    <a:pt x="10260" y="10286"/>
                    <a:pt x="10260" y="9943"/>
                    <a:pt x="10800" y="9600"/>
                  </a:cubicBezTo>
                  <a:cubicBezTo>
                    <a:pt x="10260" y="9943"/>
                    <a:pt x="9720" y="9943"/>
                    <a:pt x="9180" y="9943"/>
                  </a:cubicBezTo>
                  <a:cubicBezTo>
                    <a:pt x="5400" y="9943"/>
                    <a:pt x="2160" y="7886"/>
                    <a:pt x="2160" y="5486"/>
                  </a:cubicBezTo>
                  <a:cubicBezTo>
                    <a:pt x="2160" y="3771"/>
                    <a:pt x="3240" y="2400"/>
                    <a:pt x="4860" y="1714"/>
                  </a:cubicBezTo>
                  <a:cubicBezTo>
                    <a:pt x="7020" y="343"/>
                    <a:pt x="10260" y="0"/>
                    <a:pt x="12960" y="0"/>
                  </a:cubicBezTo>
                  <a:lnTo>
                    <a:pt x="21600" y="0"/>
                  </a:lnTo>
                  <a:close/>
                  <a:moveTo>
                    <a:pt x="12960" y="13714"/>
                  </a:moveTo>
                  <a:cubicBezTo>
                    <a:pt x="12960" y="13714"/>
                    <a:pt x="12420" y="13714"/>
                    <a:pt x="11880" y="13714"/>
                  </a:cubicBezTo>
                  <a:cubicBezTo>
                    <a:pt x="8640" y="13714"/>
                    <a:pt x="3780" y="14400"/>
                    <a:pt x="3780" y="16800"/>
                  </a:cubicBezTo>
                  <a:cubicBezTo>
                    <a:pt x="3780" y="19543"/>
                    <a:pt x="8100" y="20229"/>
                    <a:pt x="11340" y="20229"/>
                  </a:cubicBezTo>
                  <a:cubicBezTo>
                    <a:pt x="14580" y="20229"/>
                    <a:pt x="17820" y="19543"/>
                    <a:pt x="17820" y="17486"/>
                  </a:cubicBezTo>
                  <a:cubicBezTo>
                    <a:pt x="17820" y="15429"/>
                    <a:pt x="15120" y="14400"/>
                    <a:pt x="12960" y="13714"/>
                  </a:cubicBezTo>
                  <a:close/>
                  <a:moveTo>
                    <a:pt x="9720" y="1029"/>
                  </a:moveTo>
                  <a:cubicBezTo>
                    <a:pt x="8640" y="1029"/>
                    <a:pt x="7560" y="1371"/>
                    <a:pt x="7020" y="2057"/>
                  </a:cubicBezTo>
                  <a:cubicBezTo>
                    <a:pt x="5940" y="2400"/>
                    <a:pt x="5940" y="3086"/>
                    <a:pt x="5940" y="4114"/>
                  </a:cubicBezTo>
                  <a:cubicBezTo>
                    <a:pt x="5940" y="5829"/>
                    <a:pt x="7560" y="8914"/>
                    <a:pt x="11340" y="8914"/>
                  </a:cubicBezTo>
                  <a:cubicBezTo>
                    <a:pt x="12420" y="8914"/>
                    <a:pt x="13500" y="8571"/>
                    <a:pt x="14580" y="8229"/>
                  </a:cubicBezTo>
                  <a:cubicBezTo>
                    <a:pt x="15120" y="7543"/>
                    <a:pt x="15660" y="6857"/>
                    <a:pt x="15660" y="6171"/>
                  </a:cubicBezTo>
                  <a:cubicBezTo>
                    <a:pt x="15660" y="4114"/>
                    <a:pt x="13500" y="1029"/>
                    <a:pt x="9720" y="1029"/>
                  </a:cubicBezTo>
                  <a:close/>
                </a:path>
              </a:pathLst>
            </a:custGeom>
            <a:solidFill>
              <a:srgbClr val="FFFFFF"/>
            </a:solidFill>
            <a:ln w="3175" cap="flat">
              <a:noFill/>
              <a:miter lim="400000"/>
            </a:ln>
            <a:effectLst/>
          </p:spPr>
          <p:txBody>
            <a:bodyPr wrap="square" lIns="45719" tIns="45719" rIns="45719" bIns="45719" numCol="1" anchor="t">
              <a:noAutofit/>
            </a:bodyPr>
            <a:lstStyle/>
            <a:p>
              <a:pPr defTabSz="457200">
                <a:defRPr sz="2400">
                  <a:solidFill>
                    <a:srgbClr val="000000"/>
                  </a:solidFill>
                  <a:latin typeface="Calibri" panose="020F0502020204030204"/>
                  <a:ea typeface="Calibri" panose="020F0502020204030204"/>
                  <a:cs typeface="Calibri" panose="020F0502020204030204"/>
                  <a:sym typeface="Calibri" panose="020F0502020204030204"/>
                </a:defRPr>
              </a:pPr>
            </a:p>
          </p:txBody>
        </p:sp>
        <p:sp>
          <p:nvSpPr>
            <p:cNvPr id="11" name="Shape 11"/>
            <p:cNvSpPr/>
            <p:nvPr/>
          </p:nvSpPr>
          <p:spPr>
            <a:xfrm>
              <a:off x="1690988" y="133902"/>
              <a:ext cx="288515" cy="208045"/>
            </a:xfrm>
            <a:custGeom>
              <a:avLst/>
              <a:gdLst/>
              <a:ahLst/>
              <a:cxnLst>
                <a:cxn ang="0">
                  <a:pos x="wd2" y="hd2"/>
                </a:cxn>
                <a:cxn ang="5400000">
                  <a:pos x="wd2" y="hd2"/>
                </a:cxn>
                <a:cxn ang="10800000">
                  <a:pos x="wd2" y="hd2"/>
                </a:cxn>
                <a:cxn ang="16200000">
                  <a:pos x="wd2" y="hd2"/>
                </a:cxn>
              </a:cxnLst>
              <a:rect l="0" t="0" r="r" b="b"/>
              <a:pathLst>
                <a:path w="21600" h="21600" extrusionOk="0">
                  <a:moveTo>
                    <a:pt x="21282" y="18073"/>
                  </a:moveTo>
                  <a:cubicBezTo>
                    <a:pt x="20965" y="19837"/>
                    <a:pt x="20012" y="21159"/>
                    <a:pt x="18741" y="21159"/>
                  </a:cubicBezTo>
                  <a:cubicBezTo>
                    <a:pt x="16200" y="21600"/>
                    <a:pt x="13341" y="21600"/>
                    <a:pt x="10800" y="21600"/>
                  </a:cubicBezTo>
                  <a:cubicBezTo>
                    <a:pt x="7941" y="21600"/>
                    <a:pt x="5400" y="21600"/>
                    <a:pt x="2541" y="21159"/>
                  </a:cubicBezTo>
                  <a:cubicBezTo>
                    <a:pt x="1588" y="21159"/>
                    <a:pt x="635" y="19837"/>
                    <a:pt x="318" y="18073"/>
                  </a:cubicBezTo>
                  <a:cubicBezTo>
                    <a:pt x="0" y="15869"/>
                    <a:pt x="0" y="13224"/>
                    <a:pt x="0" y="11020"/>
                  </a:cubicBezTo>
                  <a:cubicBezTo>
                    <a:pt x="0" y="8376"/>
                    <a:pt x="0" y="6171"/>
                    <a:pt x="318" y="3527"/>
                  </a:cubicBezTo>
                  <a:cubicBezTo>
                    <a:pt x="635" y="2204"/>
                    <a:pt x="1588" y="882"/>
                    <a:pt x="2541" y="441"/>
                  </a:cubicBezTo>
                  <a:cubicBezTo>
                    <a:pt x="5400" y="0"/>
                    <a:pt x="7941" y="0"/>
                    <a:pt x="10800" y="0"/>
                  </a:cubicBezTo>
                  <a:cubicBezTo>
                    <a:pt x="13341" y="0"/>
                    <a:pt x="16200" y="0"/>
                    <a:pt x="18741" y="441"/>
                  </a:cubicBezTo>
                  <a:cubicBezTo>
                    <a:pt x="20012" y="882"/>
                    <a:pt x="20965" y="2204"/>
                    <a:pt x="21282" y="3527"/>
                  </a:cubicBezTo>
                  <a:cubicBezTo>
                    <a:pt x="21600" y="6171"/>
                    <a:pt x="21600" y="8376"/>
                    <a:pt x="21600" y="11020"/>
                  </a:cubicBezTo>
                  <a:cubicBezTo>
                    <a:pt x="21600" y="13224"/>
                    <a:pt x="21600" y="15869"/>
                    <a:pt x="21282" y="18073"/>
                  </a:cubicBezTo>
                  <a:close/>
                  <a:moveTo>
                    <a:pt x="14929" y="10139"/>
                  </a:moveTo>
                  <a:cubicBezTo>
                    <a:pt x="8894" y="4849"/>
                    <a:pt x="8894" y="4849"/>
                    <a:pt x="8894" y="4849"/>
                  </a:cubicBezTo>
                  <a:cubicBezTo>
                    <a:pt x="8576" y="4408"/>
                    <a:pt x="8259" y="4408"/>
                    <a:pt x="7941" y="4408"/>
                  </a:cubicBezTo>
                  <a:cubicBezTo>
                    <a:pt x="7941" y="4849"/>
                    <a:pt x="7624" y="5290"/>
                    <a:pt x="7624" y="5731"/>
                  </a:cubicBezTo>
                  <a:cubicBezTo>
                    <a:pt x="7624" y="16310"/>
                    <a:pt x="7624" y="16310"/>
                    <a:pt x="7624" y="16310"/>
                  </a:cubicBezTo>
                  <a:cubicBezTo>
                    <a:pt x="7624" y="16751"/>
                    <a:pt x="7941" y="17192"/>
                    <a:pt x="7941" y="17192"/>
                  </a:cubicBezTo>
                  <a:cubicBezTo>
                    <a:pt x="8259" y="17192"/>
                    <a:pt x="8259" y="17192"/>
                    <a:pt x="8259" y="17192"/>
                  </a:cubicBezTo>
                  <a:cubicBezTo>
                    <a:pt x="8576" y="17192"/>
                    <a:pt x="8576" y="17192"/>
                    <a:pt x="8894" y="17192"/>
                  </a:cubicBezTo>
                  <a:cubicBezTo>
                    <a:pt x="14929" y="11902"/>
                    <a:pt x="14929" y="11902"/>
                    <a:pt x="14929" y="11902"/>
                  </a:cubicBezTo>
                  <a:cubicBezTo>
                    <a:pt x="15247" y="11461"/>
                    <a:pt x="15247" y="11461"/>
                    <a:pt x="15247" y="11020"/>
                  </a:cubicBezTo>
                  <a:cubicBezTo>
                    <a:pt x="15247" y="10580"/>
                    <a:pt x="15247" y="10139"/>
                    <a:pt x="14929" y="10139"/>
                  </a:cubicBezTo>
                  <a:close/>
                </a:path>
              </a:pathLst>
            </a:custGeom>
            <a:solidFill>
              <a:srgbClr val="FFFFFF"/>
            </a:solidFill>
            <a:ln w="3175" cap="flat">
              <a:noFill/>
              <a:miter lim="400000"/>
            </a:ln>
            <a:effectLst/>
          </p:spPr>
          <p:txBody>
            <a:bodyPr wrap="square" lIns="45719" tIns="45719" rIns="45719" bIns="45719" numCol="1" anchor="t">
              <a:noAutofit/>
            </a:bodyPr>
            <a:lstStyle/>
            <a:p>
              <a:pPr defTabSz="457200">
                <a:defRPr sz="2400">
                  <a:solidFill>
                    <a:srgbClr val="000000"/>
                  </a:solidFill>
                  <a:latin typeface="Calibri" panose="020F0502020204030204"/>
                  <a:ea typeface="Calibri" panose="020F0502020204030204"/>
                  <a:cs typeface="Calibri" panose="020F0502020204030204"/>
                  <a:sym typeface="Calibri" panose="020F0502020204030204"/>
                </a:defRPr>
              </a:pPr>
            </a:p>
          </p:txBody>
        </p:sp>
      </p:grpSp>
      <p:sp>
        <p:nvSpPr>
          <p:cNvPr id="13" name="Shape 13"/>
          <p:cNvSpPr/>
          <p:nvPr/>
        </p:nvSpPr>
        <p:spPr>
          <a:xfrm>
            <a:off x="22540275" y="12021528"/>
            <a:ext cx="754058" cy="754058"/>
          </a:xfrm>
          <a:prstGeom prst="ellipse">
            <a:avLst/>
          </a:prstGeom>
          <a:solidFill>
            <a:schemeClr val="accent1"/>
          </a:solidFill>
          <a:ln w="3175">
            <a:miter lim="400000"/>
          </a:ln>
        </p:spPr>
        <p:txBody>
          <a:bodyPr lIns="71437" tIns="71437" rIns="71437" bIns="71437" anchor="ctr"/>
          <a:lstStyle/>
          <a:p>
            <a:pPr algn="ctr" defTabSz="821690">
              <a:defRPr sz="3200">
                <a:solidFill>
                  <a:srgbClr val="FFFFFF"/>
                </a:solidFill>
                <a:latin typeface="Helvetica Light"/>
                <a:ea typeface="Helvetica Light"/>
                <a:cs typeface="Helvetica Light"/>
                <a:sym typeface="Helvetica Light"/>
              </a:defRPr>
            </a:pPr>
          </a:p>
        </p:txBody>
      </p:sp>
      <p:sp>
        <p:nvSpPr>
          <p:cNvPr id="14" name="Shape 14"/>
          <p:cNvSpPr>
            <a:spLocks noGrp="1"/>
          </p:cNvSpPr>
          <p:nvPr>
            <p:ph type="sldNum" sz="quarter" idx="2"/>
          </p:nvPr>
        </p:nvSpPr>
        <p:spPr>
          <a:xfrm>
            <a:off x="22613349" y="12233456"/>
            <a:ext cx="607908" cy="355601"/>
          </a:xfrm>
          <a:prstGeom prst="rect">
            <a:avLst/>
          </a:prstGeom>
          <a:ln w="3175">
            <a:miter lim="400000"/>
          </a:ln>
        </p:spPr>
        <p:txBody>
          <a:bodyPr lIns="38100" tIns="38100" rIns="38100" bIns="38100">
            <a:spAutoFit/>
          </a:bodyPr>
          <a:lstStyle>
            <a:lvl1pPr algn="ctr">
              <a:defRPr sz="1800" cap="all" spc="360">
                <a:solidFill>
                  <a:srgbClr val="FFFFFF"/>
                </a:solidFill>
                <a:latin typeface="+mn-lt"/>
                <a:ea typeface="+mn-ea"/>
                <a:cs typeface="+mn-cs"/>
                <a:sym typeface="Montserrat-Regular"/>
              </a:defRPr>
            </a:lvl1pPr>
          </a:lstStyle>
          <a:p>
            <a:fld id="{86CB4B4D-7CA3-9044-876B-883B54F8677D}" type="slidenum">
              <a:rPr/>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Tm="3000">
    <p:fade/>
  </p:transition>
  <p:txStyles>
    <p:titleStyle>
      <a:lvl1pPr marL="0" marR="0" indent="0" algn="ctr" defTabSz="825500" rtl="0" latinLnBrk="0">
        <a:lnSpc>
          <a:spcPct val="100000"/>
        </a:lnSpc>
        <a:spcBef>
          <a:spcPts val="0"/>
        </a:spcBef>
        <a:spcAft>
          <a:spcPts val="0"/>
        </a:spcAft>
        <a:buClrTx/>
        <a:buSzTx/>
        <a:buFontTx/>
        <a:buNone/>
        <a:defRPr sz="11200" b="0" i="1" u="none" strike="noStrike" cap="none" spc="0" baseline="0">
          <a:ln>
            <a:noFill/>
          </a:ln>
          <a:solidFill>
            <a:schemeClr val="bg1"/>
          </a:solidFill>
          <a:uFillTx/>
          <a:latin typeface="Playfair Display Black"/>
          <a:ea typeface="Playfair Display Black"/>
          <a:cs typeface="Playfair Display Black"/>
          <a:sym typeface="Playfair Display Black"/>
        </a:defRPr>
      </a:lvl1pPr>
      <a:lvl2pPr marL="0" marR="0" indent="228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2pPr>
      <a:lvl3pPr marL="0" marR="0" indent="457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3pPr>
      <a:lvl4pPr marL="0" marR="0" indent="685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4pPr>
      <a:lvl5pPr marL="0" marR="0" indent="9144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5pPr>
      <a:lvl6pPr marL="0" marR="0" indent="11430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6pPr>
      <a:lvl7pPr marL="0" marR="0" indent="1371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7pPr>
      <a:lvl8pPr marL="0" marR="0" indent="1600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8pPr>
      <a:lvl9pPr marL="0" marR="0" indent="1828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9pPr>
    </p:titleStyle>
    <p:bodyStyle>
      <a:lvl1pPr marL="0" marR="0" indent="0" algn="l" defTabSz="825500" rtl="0" latinLnBrk="0">
        <a:lnSpc>
          <a:spcPct val="100000"/>
        </a:lnSpc>
        <a:spcBef>
          <a:spcPts val="0"/>
        </a:spcBef>
        <a:spcAft>
          <a:spcPts val="0"/>
        </a:spcAft>
        <a:buClrTx/>
        <a:buSzTx/>
        <a:buFontTx/>
        <a:buNone/>
        <a:defRPr sz="2300" b="0" i="0" u="none" strike="noStrike" cap="none" spc="0" baseline="0">
          <a:ln>
            <a:noFill/>
          </a:ln>
          <a:solidFill>
            <a:schemeClr val="bg2"/>
          </a:solidFill>
          <a:uFillTx/>
          <a:latin typeface="PT Sans"/>
          <a:ea typeface="PT Sans"/>
          <a:cs typeface="PT Sans"/>
          <a:sym typeface="PT Sans"/>
        </a:defRPr>
      </a:lvl1pPr>
      <a:lvl2pPr marL="0" marR="0" indent="228600" algn="l" defTabSz="825500" rtl="0" latinLnBrk="0">
        <a:lnSpc>
          <a:spcPct val="100000"/>
        </a:lnSpc>
        <a:spcBef>
          <a:spcPts val="0"/>
        </a:spcBef>
        <a:spcAft>
          <a:spcPts val="0"/>
        </a:spcAft>
        <a:buClrTx/>
        <a:buSzTx/>
        <a:buFontTx/>
        <a:buNone/>
        <a:defRPr sz="2300" b="0" i="0" u="none" strike="noStrike" cap="none" spc="0" baseline="0">
          <a:ln>
            <a:noFill/>
          </a:ln>
          <a:solidFill>
            <a:schemeClr val="bg2"/>
          </a:solidFill>
          <a:uFillTx/>
          <a:latin typeface="PT Sans"/>
          <a:ea typeface="PT Sans"/>
          <a:cs typeface="PT Sans"/>
          <a:sym typeface="PT Sans"/>
        </a:defRPr>
      </a:lvl2pPr>
      <a:lvl3pPr marL="0" marR="0" indent="457200" algn="l" defTabSz="825500" rtl="0" latinLnBrk="0">
        <a:lnSpc>
          <a:spcPct val="100000"/>
        </a:lnSpc>
        <a:spcBef>
          <a:spcPts val="0"/>
        </a:spcBef>
        <a:spcAft>
          <a:spcPts val="0"/>
        </a:spcAft>
        <a:buClrTx/>
        <a:buSzTx/>
        <a:buFontTx/>
        <a:buNone/>
        <a:defRPr sz="2300" b="0" i="0" u="none" strike="noStrike" cap="none" spc="0" baseline="0">
          <a:ln>
            <a:noFill/>
          </a:ln>
          <a:solidFill>
            <a:schemeClr val="bg2"/>
          </a:solidFill>
          <a:uFillTx/>
          <a:latin typeface="PT Sans"/>
          <a:ea typeface="PT Sans"/>
          <a:cs typeface="PT Sans"/>
          <a:sym typeface="PT Sans"/>
        </a:defRPr>
      </a:lvl3pPr>
      <a:lvl4pPr marL="0" marR="0" indent="685800" algn="l" defTabSz="825500" rtl="0" latinLnBrk="0">
        <a:lnSpc>
          <a:spcPct val="100000"/>
        </a:lnSpc>
        <a:spcBef>
          <a:spcPts val="0"/>
        </a:spcBef>
        <a:spcAft>
          <a:spcPts val="0"/>
        </a:spcAft>
        <a:buClrTx/>
        <a:buSzTx/>
        <a:buFontTx/>
        <a:buNone/>
        <a:defRPr sz="2300" b="0" i="0" u="none" strike="noStrike" cap="none" spc="0" baseline="0">
          <a:ln>
            <a:noFill/>
          </a:ln>
          <a:solidFill>
            <a:schemeClr val="bg2"/>
          </a:solidFill>
          <a:uFillTx/>
          <a:latin typeface="PT Sans"/>
          <a:ea typeface="PT Sans"/>
          <a:cs typeface="PT Sans"/>
          <a:sym typeface="PT Sans"/>
        </a:defRPr>
      </a:lvl4pPr>
      <a:lvl5pPr marL="0" marR="0" indent="914400" algn="l" defTabSz="825500" rtl="0" latinLnBrk="0">
        <a:lnSpc>
          <a:spcPct val="100000"/>
        </a:lnSpc>
        <a:spcBef>
          <a:spcPts val="0"/>
        </a:spcBef>
        <a:spcAft>
          <a:spcPts val="0"/>
        </a:spcAft>
        <a:buClrTx/>
        <a:buSzTx/>
        <a:buFontTx/>
        <a:buNone/>
        <a:defRPr sz="2300" b="0" i="0" u="none" strike="noStrike" cap="none" spc="0" baseline="0">
          <a:ln>
            <a:noFill/>
          </a:ln>
          <a:solidFill>
            <a:schemeClr val="bg2"/>
          </a:solidFill>
          <a:uFillTx/>
          <a:latin typeface="PT Sans"/>
          <a:ea typeface="PT Sans"/>
          <a:cs typeface="PT Sans"/>
          <a:sym typeface="PT Sans"/>
        </a:defRPr>
      </a:lvl5pPr>
      <a:lvl6pPr marL="0" marR="0" indent="1143000" algn="l" defTabSz="825500" rtl="0" latinLnBrk="0">
        <a:lnSpc>
          <a:spcPct val="100000"/>
        </a:lnSpc>
        <a:spcBef>
          <a:spcPts val="0"/>
        </a:spcBef>
        <a:spcAft>
          <a:spcPts val="0"/>
        </a:spcAft>
        <a:buClrTx/>
        <a:buSzTx/>
        <a:buFontTx/>
        <a:buNone/>
        <a:defRPr sz="2300" b="0" i="0" u="none" strike="noStrike" cap="none" spc="0" baseline="0">
          <a:ln>
            <a:noFill/>
          </a:ln>
          <a:solidFill>
            <a:srgbClr val="A9A9A9"/>
          </a:solidFill>
          <a:uFillTx/>
          <a:latin typeface="PT Sans"/>
          <a:ea typeface="PT Sans"/>
          <a:cs typeface="PT Sans"/>
          <a:sym typeface="PT Sans"/>
        </a:defRPr>
      </a:lvl6pPr>
      <a:lvl7pPr marL="0" marR="0" indent="1371600" algn="l" defTabSz="825500" rtl="0" latinLnBrk="0">
        <a:lnSpc>
          <a:spcPct val="100000"/>
        </a:lnSpc>
        <a:spcBef>
          <a:spcPts val="0"/>
        </a:spcBef>
        <a:spcAft>
          <a:spcPts val="0"/>
        </a:spcAft>
        <a:buClrTx/>
        <a:buSzTx/>
        <a:buFontTx/>
        <a:buNone/>
        <a:defRPr sz="2300" b="0" i="0" u="none" strike="noStrike" cap="none" spc="0" baseline="0">
          <a:ln>
            <a:noFill/>
          </a:ln>
          <a:solidFill>
            <a:srgbClr val="A9A9A9"/>
          </a:solidFill>
          <a:uFillTx/>
          <a:latin typeface="PT Sans"/>
          <a:ea typeface="PT Sans"/>
          <a:cs typeface="PT Sans"/>
          <a:sym typeface="PT Sans"/>
        </a:defRPr>
      </a:lvl7pPr>
      <a:lvl8pPr marL="0" marR="0" indent="1600200" algn="l" defTabSz="825500" rtl="0" latinLnBrk="0">
        <a:lnSpc>
          <a:spcPct val="100000"/>
        </a:lnSpc>
        <a:spcBef>
          <a:spcPts val="0"/>
        </a:spcBef>
        <a:spcAft>
          <a:spcPts val="0"/>
        </a:spcAft>
        <a:buClrTx/>
        <a:buSzTx/>
        <a:buFontTx/>
        <a:buNone/>
        <a:defRPr sz="2300" b="0" i="0" u="none" strike="noStrike" cap="none" spc="0" baseline="0">
          <a:ln>
            <a:noFill/>
          </a:ln>
          <a:solidFill>
            <a:srgbClr val="A9A9A9"/>
          </a:solidFill>
          <a:uFillTx/>
          <a:latin typeface="PT Sans"/>
          <a:ea typeface="PT Sans"/>
          <a:cs typeface="PT Sans"/>
          <a:sym typeface="PT Sans"/>
        </a:defRPr>
      </a:lvl8pPr>
      <a:lvl9pPr marL="0" marR="0" indent="1828800" algn="l" defTabSz="825500" rtl="0" latinLnBrk="0">
        <a:lnSpc>
          <a:spcPct val="100000"/>
        </a:lnSpc>
        <a:spcBef>
          <a:spcPts val="0"/>
        </a:spcBef>
        <a:spcAft>
          <a:spcPts val="0"/>
        </a:spcAft>
        <a:buClrTx/>
        <a:buSzTx/>
        <a:buFontTx/>
        <a:buNone/>
        <a:defRPr sz="2300" b="0" i="0" u="none" strike="noStrike" cap="none" spc="0" baseline="0">
          <a:ln>
            <a:noFill/>
          </a:ln>
          <a:solidFill>
            <a:srgbClr val="A9A9A9"/>
          </a:solidFill>
          <a:uFillTx/>
          <a:latin typeface="PT Sans"/>
          <a:ea typeface="PT Sans"/>
          <a:cs typeface="PT Sans"/>
          <a:sym typeface="PT Sans"/>
        </a:defRPr>
      </a:lvl9pPr>
    </p:bodyStyle>
    <p:otherStyle>
      <a:lvl1pPr marL="0" marR="0" indent="0" algn="ctr" defTabSz="825500" latinLnBrk="0">
        <a:lnSpc>
          <a:spcPct val="100000"/>
        </a:lnSpc>
        <a:spcBef>
          <a:spcPts val="0"/>
        </a:spcBef>
        <a:spcAft>
          <a:spcPts val="0"/>
        </a:spcAft>
        <a:buClrTx/>
        <a:buSzTx/>
        <a:buFontTx/>
        <a:buNone/>
        <a:defRPr sz="1800" b="0" i="0" u="none" strike="noStrike" cap="all" spc="360" baseline="0">
          <a:ln>
            <a:noFill/>
          </a:ln>
          <a:solidFill>
            <a:schemeClr val="tx1"/>
          </a:solidFill>
          <a:uFillTx/>
          <a:latin typeface="+mn-lt"/>
          <a:ea typeface="+mn-ea"/>
          <a:cs typeface="+mn-cs"/>
          <a:sym typeface="Montserrat-Regular"/>
        </a:defRPr>
      </a:lvl1pPr>
      <a:lvl2pPr marL="0" marR="0" indent="228600" algn="ctr" defTabSz="825500" latinLnBrk="0">
        <a:lnSpc>
          <a:spcPct val="100000"/>
        </a:lnSpc>
        <a:spcBef>
          <a:spcPts val="0"/>
        </a:spcBef>
        <a:spcAft>
          <a:spcPts val="0"/>
        </a:spcAft>
        <a:buClrTx/>
        <a:buSzTx/>
        <a:buFontTx/>
        <a:buNone/>
        <a:defRPr sz="1800" b="0" i="0" u="none" strike="noStrike" cap="all" spc="360" baseline="0">
          <a:ln>
            <a:noFill/>
          </a:ln>
          <a:solidFill>
            <a:schemeClr val="tx1"/>
          </a:solidFill>
          <a:uFillTx/>
          <a:latin typeface="+mn-lt"/>
          <a:ea typeface="+mn-ea"/>
          <a:cs typeface="+mn-cs"/>
          <a:sym typeface="Montserrat-Regular"/>
        </a:defRPr>
      </a:lvl2pPr>
      <a:lvl3pPr marL="0" marR="0" indent="457200" algn="ctr" defTabSz="825500" latinLnBrk="0">
        <a:lnSpc>
          <a:spcPct val="100000"/>
        </a:lnSpc>
        <a:spcBef>
          <a:spcPts val="0"/>
        </a:spcBef>
        <a:spcAft>
          <a:spcPts val="0"/>
        </a:spcAft>
        <a:buClrTx/>
        <a:buSzTx/>
        <a:buFontTx/>
        <a:buNone/>
        <a:defRPr sz="1800" b="0" i="0" u="none" strike="noStrike" cap="all" spc="360" baseline="0">
          <a:ln>
            <a:noFill/>
          </a:ln>
          <a:solidFill>
            <a:schemeClr val="tx1"/>
          </a:solidFill>
          <a:uFillTx/>
          <a:latin typeface="+mn-lt"/>
          <a:ea typeface="+mn-ea"/>
          <a:cs typeface="+mn-cs"/>
          <a:sym typeface="Montserrat-Regular"/>
        </a:defRPr>
      </a:lvl3pPr>
      <a:lvl4pPr marL="0" marR="0" indent="685800" algn="ctr" defTabSz="825500" latinLnBrk="0">
        <a:lnSpc>
          <a:spcPct val="100000"/>
        </a:lnSpc>
        <a:spcBef>
          <a:spcPts val="0"/>
        </a:spcBef>
        <a:spcAft>
          <a:spcPts val="0"/>
        </a:spcAft>
        <a:buClrTx/>
        <a:buSzTx/>
        <a:buFontTx/>
        <a:buNone/>
        <a:defRPr sz="1800" b="0" i="0" u="none" strike="noStrike" cap="all" spc="360" baseline="0">
          <a:ln>
            <a:noFill/>
          </a:ln>
          <a:solidFill>
            <a:schemeClr val="tx1"/>
          </a:solidFill>
          <a:uFillTx/>
          <a:latin typeface="+mn-lt"/>
          <a:ea typeface="+mn-ea"/>
          <a:cs typeface="+mn-cs"/>
          <a:sym typeface="Montserrat-Regular"/>
        </a:defRPr>
      </a:lvl4pPr>
      <a:lvl5pPr marL="0" marR="0" indent="914400" algn="ctr" defTabSz="825500" latinLnBrk="0">
        <a:lnSpc>
          <a:spcPct val="100000"/>
        </a:lnSpc>
        <a:spcBef>
          <a:spcPts val="0"/>
        </a:spcBef>
        <a:spcAft>
          <a:spcPts val="0"/>
        </a:spcAft>
        <a:buClrTx/>
        <a:buSzTx/>
        <a:buFontTx/>
        <a:buNone/>
        <a:defRPr sz="1800" b="0" i="0" u="none" strike="noStrike" cap="all" spc="360" baseline="0">
          <a:ln>
            <a:noFill/>
          </a:ln>
          <a:solidFill>
            <a:schemeClr val="tx1"/>
          </a:solidFill>
          <a:uFillTx/>
          <a:latin typeface="+mn-lt"/>
          <a:ea typeface="+mn-ea"/>
          <a:cs typeface="+mn-cs"/>
          <a:sym typeface="Montserrat-Regular"/>
        </a:defRPr>
      </a:lvl5pPr>
      <a:lvl6pPr marL="0" marR="0" indent="1143000" algn="ctr" defTabSz="825500" latinLnBrk="0">
        <a:lnSpc>
          <a:spcPct val="100000"/>
        </a:lnSpc>
        <a:spcBef>
          <a:spcPts val="0"/>
        </a:spcBef>
        <a:spcAft>
          <a:spcPts val="0"/>
        </a:spcAft>
        <a:buClrTx/>
        <a:buSzTx/>
        <a:buFontTx/>
        <a:buNone/>
        <a:defRPr sz="1800" b="0" i="0" u="none" strike="noStrike" cap="all" spc="360" baseline="0">
          <a:ln>
            <a:noFill/>
          </a:ln>
          <a:solidFill>
            <a:schemeClr val="tx1"/>
          </a:solidFill>
          <a:uFillTx/>
          <a:latin typeface="+mn-lt"/>
          <a:ea typeface="+mn-ea"/>
          <a:cs typeface="+mn-cs"/>
          <a:sym typeface="Montserrat-Regular"/>
        </a:defRPr>
      </a:lvl6pPr>
      <a:lvl7pPr marL="0" marR="0" indent="1371600" algn="ctr" defTabSz="825500" latinLnBrk="0">
        <a:lnSpc>
          <a:spcPct val="100000"/>
        </a:lnSpc>
        <a:spcBef>
          <a:spcPts val="0"/>
        </a:spcBef>
        <a:spcAft>
          <a:spcPts val="0"/>
        </a:spcAft>
        <a:buClrTx/>
        <a:buSzTx/>
        <a:buFontTx/>
        <a:buNone/>
        <a:defRPr sz="1800" b="0" i="0" u="none" strike="noStrike" cap="all" spc="360" baseline="0">
          <a:ln>
            <a:noFill/>
          </a:ln>
          <a:solidFill>
            <a:schemeClr val="tx1"/>
          </a:solidFill>
          <a:uFillTx/>
          <a:latin typeface="+mn-lt"/>
          <a:ea typeface="+mn-ea"/>
          <a:cs typeface="+mn-cs"/>
          <a:sym typeface="Montserrat-Regular"/>
        </a:defRPr>
      </a:lvl7pPr>
      <a:lvl8pPr marL="0" marR="0" indent="1600200" algn="ctr" defTabSz="825500" latinLnBrk="0">
        <a:lnSpc>
          <a:spcPct val="100000"/>
        </a:lnSpc>
        <a:spcBef>
          <a:spcPts val="0"/>
        </a:spcBef>
        <a:spcAft>
          <a:spcPts val="0"/>
        </a:spcAft>
        <a:buClrTx/>
        <a:buSzTx/>
        <a:buFontTx/>
        <a:buNone/>
        <a:defRPr sz="1800" b="0" i="0" u="none" strike="noStrike" cap="all" spc="360" baseline="0">
          <a:ln>
            <a:noFill/>
          </a:ln>
          <a:solidFill>
            <a:schemeClr val="tx1"/>
          </a:solidFill>
          <a:uFillTx/>
          <a:latin typeface="+mn-lt"/>
          <a:ea typeface="+mn-ea"/>
          <a:cs typeface="+mn-cs"/>
          <a:sym typeface="Montserrat-Regular"/>
        </a:defRPr>
      </a:lvl8pPr>
      <a:lvl9pPr marL="0" marR="0" indent="1828800" algn="ctr" defTabSz="825500" latinLnBrk="0">
        <a:lnSpc>
          <a:spcPct val="100000"/>
        </a:lnSpc>
        <a:spcBef>
          <a:spcPts val="0"/>
        </a:spcBef>
        <a:spcAft>
          <a:spcPts val="0"/>
        </a:spcAft>
        <a:buClrTx/>
        <a:buSzTx/>
        <a:buFontTx/>
        <a:buNone/>
        <a:defRPr sz="1800" b="0" i="0" u="none" strike="noStrike" cap="all" spc="360" baseline="0">
          <a:ln>
            <a:noFill/>
          </a:ln>
          <a:solidFill>
            <a:schemeClr val="tx1"/>
          </a:solidFill>
          <a:uFillTx/>
          <a:latin typeface="+mn-lt"/>
          <a:ea typeface="+mn-ea"/>
          <a:cs typeface="+mn-cs"/>
          <a:sym typeface="Montserrat-Regular"/>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1"/>
            </p:custDataLst>
          </p:nvPr>
        </p:nvSpPr>
        <p:spPr>
          <a:xfrm>
            <a:off x="1216800" y="1216800"/>
            <a:ext cx="21938400" cy="14112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2"/>
            </p:custDataLst>
          </p:nvPr>
        </p:nvSpPr>
        <p:spPr>
          <a:xfrm>
            <a:off x="1216800" y="2980800"/>
            <a:ext cx="21938400" cy="95184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3"/>
            </p:custDataLst>
          </p:nvPr>
        </p:nvSpPr>
        <p:spPr>
          <a:xfrm>
            <a:off x="1224000" y="12628800"/>
            <a:ext cx="5400000" cy="633600"/>
          </a:xfrm>
          <a:prstGeom prst="rect">
            <a:avLst/>
          </a:prstGeom>
        </p:spPr>
        <p:txBody>
          <a:bodyPr vert="horz" lIns="91440" tIns="45720" rIns="91440" bIns="45720" rtlCol="0" anchor="ctr">
            <a:normAutofit/>
          </a:bodyPr>
          <a:lstStyle>
            <a:lvl1pPr algn="l">
              <a:defRPr sz="20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4"/>
            </p:custDataLst>
          </p:nvPr>
        </p:nvSpPr>
        <p:spPr>
          <a:xfrm>
            <a:off x="8232000" y="12628800"/>
            <a:ext cx="7920000" cy="633600"/>
          </a:xfrm>
          <a:prstGeom prst="rect">
            <a:avLst/>
          </a:prstGeom>
        </p:spPr>
        <p:txBody>
          <a:bodyPr vert="horz" lIns="91440" tIns="45720" rIns="91440" bIns="45720" rtlCol="0" anchor="ctr">
            <a:normAutofit/>
          </a:bodyPr>
          <a:lstStyle>
            <a:lvl1pPr algn="ctr">
              <a:defRPr sz="2000" baseline="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15"/>
            </p:custDataLst>
          </p:nvPr>
        </p:nvSpPr>
        <p:spPr>
          <a:xfrm>
            <a:off x="17755200" y="12628800"/>
            <a:ext cx="5400000" cy="633600"/>
          </a:xfrm>
          <a:prstGeom prst="rect">
            <a:avLst/>
          </a:prstGeom>
        </p:spPr>
        <p:txBody>
          <a:bodyPr vert="horz" lIns="91440" tIns="45720" rIns="91440" bIns="45720" rtlCol="0" anchor="ctr">
            <a:normAutofit/>
          </a:bodyPr>
          <a:lstStyle>
            <a:lvl1pPr algn="r">
              <a:defRPr sz="20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ustDataLst>
      <p:tags r:id="rId16"/>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xStyles>
    <p:titleStyle>
      <a:lvl1pPr algn="l" defTabSz="1828800" rtl="0" eaLnBrk="1" fontAlgn="auto" latinLnBrk="0" hangingPunct="1">
        <a:lnSpc>
          <a:spcPct val="100000"/>
        </a:lnSpc>
        <a:spcBef>
          <a:spcPct val="0"/>
        </a:spcBef>
        <a:buNone/>
        <a:defRPr sz="72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457200" indent="-457200" algn="l" defTabSz="1828800" rtl="0" eaLnBrk="1" fontAlgn="auto" latinLnBrk="0" hangingPunct="1">
        <a:lnSpc>
          <a:spcPct val="130000"/>
        </a:lnSpc>
        <a:spcBef>
          <a:spcPct val="1000"/>
        </a:spcBef>
        <a:spcAft>
          <a:spcPts val="1000"/>
        </a:spcAft>
        <a:buFont typeface="Arial" panose="020B0604020202020204" pitchFamily="34" charset="0"/>
        <a:buChar char="●"/>
        <a:defRPr sz="3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1371600" indent="-457200" algn="l" defTabSz="1828800" rtl="0" eaLnBrk="1" fontAlgn="auto" latinLnBrk="0" hangingPunct="1">
        <a:lnSpc>
          <a:spcPct val="120000"/>
        </a:lnSpc>
        <a:spcBef>
          <a:spcPct val="1000"/>
        </a:spcBef>
        <a:spcAft>
          <a:spcPts val="600"/>
        </a:spcAft>
        <a:buFont typeface="Arial" panose="020B0604020202020204" pitchFamily="34" charset="0"/>
        <a:buChar char="●"/>
        <a:tabLst>
          <a:tab pos="3219450" algn="l"/>
          <a:tab pos="3219450" algn="l"/>
          <a:tab pos="3219450" algn="l"/>
          <a:tab pos="3219450" algn="l"/>
        </a:tabLst>
        <a:defRPr sz="3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2286000" indent="-457200" algn="l" defTabSz="1828800" rtl="0" eaLnBrk="1" fontAlgn="auto" latinLnBrk="0" hangingPunct="1">
        <a:lnSpc>
          <a:spcPct val="120000"/>
        </a:lnSpc>
        <a:spcBef>
          <a:spcPct val="1000"/>
        </a:spcBef>
        <a:spcAft>
          <a:spcPts val="600"/>
        </a:spcAft>
        <a:buFont typeface="Arial" panose="020B0604020202020204" pitchFamily="34" charset="0"/>
        <a:buChar char="●"/>
        <a:defRPr sz="3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3200400" indent="-457200" algn="l" defTabSz="1828800" rtl="0" eaLnBrk="1" fontAlgn="auto" latinLnBrk="0" hangingPunct="1">
        <a:lnSpc>
          <a:spcPct val="120000"/>
        </a:lnSpc>
        <a:spcBef>
          <a:spcPct val="1000"/>
        </a:spcBef>
        <a:spcAft>
          <a:spcPts val="300"/>
        </a:spcAft>
        <a:buFont typeface="Wingdings" panose="05000000000000000000" charset="0"/>
        <a:buChar char=""/>
        <a:defRPr sz="2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4114800" indent="-457200" algn="l" defTabSz="1828800" rtl="0" eaLnBrk="1" fontAlgn="auto" latinLnBrk="0" hangingPunct="1">
        <a:lnSpc>
          <a:spcPct val="120000"/>
        </a:lnSpc>
        <a:spcBef>
          <a:spcPct val="1000"/>
        </a:spcBef>
        <a:spcAft>
          <a:spcPts val="300"/>
        </a:spcAft>
        <a:buFont typeface="Arial" panose="020B0604020202020204" pitchFamily="34" charset="0"/>
        <a:buChar char="•"/>
        <a:defRPr sz="2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5029200" indent="-457200" algn="l" defTabSz="1828800" rtl="0" eaLnBrk="1" latinLnBrk="0" hangingPunct="1">
        <a:lnSpc>
          <a:spcPct val="90000"/>
        </a:lnSpc>
        <a:spcBef>
          <a:spcPct val="20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ct val="20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ct val="20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ct val="201000"/>
        </a:spcBef>
        <a:buFont typeface="Arial" panose="020B0604020202020204" pitchFamily="34" charset="0"/>
        <a:buChar char="•"/>
        <a:defRPr sz="3600" kern="1200">
          <a:solidFill>
            <a:schemeClr val="tx1"/>
          </a:solidFill>
          <a:latin typeface="+mn-lt"/>
          <a:ea typeface="+mn-ea"/>
          <a:cs typeface="+mn-cs"/>
        </a:defRPr>
      </a:lvl9pPr>
    </p:bodyStyle>
    <p:otherStyle>
      <a:defPPr>
        <a:defRPr lang="zh-CN"/>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3950640" y="1720614"/>
            <a:ext cx="16482720" cy="2176835"/>
          </a:xfrm>
          <a:prstGeom prst="rect">
            <a:avLst/>
          </a:prstGeom>
          <a:ln w="3175">
            <a:miter lim="400000"/>
          </a:ln>
        </p:spPr>
        <p:txBody>
          <a:bodyPr lIns="38100" tIns="38100" rIns="38100" bIns="38100">
            <a:normAutofit/>
          </a:bodyPr>
          <a:lstStyle/>
          <a:p>
            <a:r>
              <a:rPr dirty="0"/>
              <a:t>Title Text</a:t>
            </a:r>
            <a:endParaRPr dirty="0"/>
          </a:p>
        </p:txBody>
      </p:sp>
      <p:sp>
        <p:nvSpPr>
          <p:cNvPr id="3" name="Shape 3"/>
          <p:cNvSpPr>
            <a:spLocks noGrp="1"/>
          </p:cNvSpPr>
          <p:nvPr>
            <p:ph type="body" idx="1"/>
          </p:nvPr>
        </p:nvSpPr>
        <p:spPr>
          <a:xfrm>
            <a:off x="1602735" y="4630044"/>
            <a:ext cx="21178529" cy="7019293"/>
          </a:xfrm>
          <a:prstGeom prst="rect">
            <a:avLst/>
          </a:prstGeom>
          <a:ln w="3175">
            <a:miter lim="400000"/>
          </a:ln>
        </p:spPr>
        <p:txBody>
          <a:bodyPr lIns="38100" tIns="38100" rIns="38100" bIns="38100">
            <a:normAutofit/>
          </a:bodyPr>
          <a:lstStyle/>
          <a:p>
            <a:r>
              <a:t>Body Level One</a:t>
            </a:r>
          </a:p>
          <a:p>
            <a:pPr lvl="1"/>
            <a:r>
              <a:t>Body Level Two</a:t>
            </a:r>
          </a:p>
          <a:p>
            <a:pPr lvl="2"/>
            <a:r>
              <a:t>Body Level Three</a:t>
            </a:r>
          </a:p>
          <a:p>
            <a:pPr lvl="3"/>
            <a:r>
              <a:t>Body Level Four</a:t>
            </a:r>
          </a:p>
          <a:p>
            <a:pPr lvl="4"/>
            <a:r>
              <a:t>Body Level Five</a:t>
            </a:r>
          </a:p>
        </p:txBody>
      </p:sp>
      <p:grpSp>
        <p:nvGrpSpPr>
          <p:cNvPr id="12" name="Group 12"/>
          <p:cNvGrpSpPr/>
          <p:nvPr/>
        </p:nvGrpSpPr>
        <p:grpSpPr>
          <a:xfrm>
            <a:off x="20184591" y="12160632"/>
            <a:ext cx="2073172" cy="475850"/>
            <a:chOff x="0" y="0"/>
            <a:chExt cx="2073170" cy="475848"/>
          </a:xfrm>
        </p:grpSpPr>
        <p:sp>
          <p:nvSpPr>
            <p:cNvPr id="4" name="Shape 4"/>
            <p:cNvSpPr/>
            <p:nvPr/>
          </p:nvSpPr>
          <p:spPr>
            <a:xfrm>
              <a:off x="0" y="0"/>
              <a:ext cx="475849" cy="475849"/>
            </a:xfrm>
            <a:prstGeom prst="ellipse">
              <a:avLst/>
            </a:prstGeom>
            <a:solidFill>
              <a:schemeClr val="bg2"/>
            </a:solidFill>
            <a:ln w="3175" cap="flat">
              <a:noFill/>
              <a:miter lim="400000"/>
            </a:ln>
            <a:effectLst/>
          </p:spPr>
          <p:txBody>
            <a:bodyPr wrap="square" lIns="71437" tIns="71437" rIns="71437" bIns="71437" numCol="1" anchor="ctr">
              <a:noAutofit/>
            </a:bodyPr>
            <a:lstStyle/>
            <a:p>
              <a:pPr algn="ctr" defTabSz="821690">
                <a:defRPr sz="3200">
                  <a:solidFill>
                    <a:srgbClr val="FFFFFF"/>
                  </a:solidFill>
                  <a:latin typeface="Helvetica Light"/>
                  <a:ea typeface="Helvetica Light"/>
                  <a:cs typeface="Helvetica Light"/>
                  <a:sym typeface="Helvetica Light"/>
                </a:defRPr>
              </a:pPr>
              <a:endParaRPr sz="2300"/>
            </a:p>
          </p:txBody>
        </p:sp>
        <p:sp>
          <p:nvSpPr>
            <p:cNvPr id="5" name="Shape 5"/>
            <p:cNvSpPr/>
            <p:nvPr/>
          </p:nvSpPr>
          <p:spPr>
            <a:xfrm>
              <a:off x="532440" y="0"/>
              <a:ext cx="475849" cy="475849"/>
            </a:xfrm>
            <a:prstGeom prst="ellipse">
              <a:avLst/>
            </a:prstGeom>
            <a:solidFill>
              <a:schemeClr val="bg2"/>
            </a:solidFill>
            <a:ln w="3175" cap="flat">
              <a:noFill/>
              <a:miter lim="400000"/>
            </a:ln>
            <a:effectLst/>
          </p:spPr>
          <p:txBody>
            <a:bodyPr wrap="square" lIns="71437" tIns="71437" rIns="71437" bIns="71437" numCol="1" anchor="ctr">
              <a:noAutofit/>
            </a:bodyPr>
            <a:lstStyle/>
            <a:p>
              <a:pPr algn="ctr" defTabSz="821690">
                <a:defRPr sz="3200">
                  <a:solidFill>
                    <a:srgbClr val="FFFFFF"/>
                  </a:solidFill>
                  <a:latin typeface="Helvetica Light"/>
                  <a:ea typeface="Helvetica Light"/>
                  <a:cs typeface="Helvetica Light"/>
                  <a:sym typeface="Helvetica Light"/>
                </a:defRPr>
              </a:pPr>
              <a:endParaRPr sz="2300"/>
            </a:p>
          </p:txBody>
        </p:sp>
        <p:sp>
          <p:nvSpPr>
            <p:cNvPr id="6" name="Shape 6"/>
            <p:cNvSpPr/>
            <p:nvPr/>
          </p:nvSpPr>
          <p:spPr>
            <a:xfrm>
              <a:off x="1064880" y="0"/>
              <a:ext cx="475849" cy="475849"/>
            </a:xfrm>
            <a:prstGeom prst="ellipse">
              <a:avLst/>
            </a:prstGeom>
            <a:solidFill>
              <a:schemeClr val="bg2"/>
            </a:solidFill>
            <a:ln w="3175" cap="flat">
              <a:noFill/>
              <a:miter lim="400000"/>
            </a:ln>
            <a:effectLst/>
          </p:spPr>
          <p:txBody>
            <a:bodyPr wrap="square" lIns="71437" tIns="71437" rIns="71437" bIns="71437" numCol="1" anchor="ctr">
              <a:noAutofit/>
            </a:bodyPr>
            <a:lstStyle/>
            <a:p>
              <a:pPr algn="ctr" defTabSz="821690">
                <a:defRPr sz="3200">
                  <a:solidFill>
                    <a:srgbClr val="FFFFFF"/>
                  </a:solidFill>
                  <a:latin typeface="Helvetica Light"/>
                  <a:ea typeface="Helvetica Light"/>
                  <a:cs typeface="Helvetica Light"/>
                  <a:sym typeface="Helvetica Light"/>
                </a:defRPr>
              </a:pPr>
              <a:endParaRPr sz="2300"/>
            </a:p>
          </p:txBody>
        </p:sp>
        <p:sp>
          <p:nvSpPr>
            <p:cNvPr id="7" name="Shape 7"/>
            <p:cNvSpPr/>
            <p:nvPr/>
          </p:nvSpPr>
          <p:spPr>
            <a:xfrm>
              <a:off x="1597322" y="0"/>
              <a:ext cx="475849" cy="475849"/>
            </a:xfrm>
            <a:prstGeom prst="ellipse">
              <a:avLst/>
            </a:prstGeom>
            <a:solidFill>
              <a:schemeClr val="bg2"/>
            </a:solidFill>
            <a:ln w="3175" cap="flat">
              <a:noFill/>
              <a:miter lim="400000"/>
            </a:ln>
            <a:effectLst/>
          </p:spPr>
          <p:txBody>
            <a:bodyPr wrap="square" lIns="71437" tIns="71437" rIns="71437" bIns="71437" numCol="1" anchor="ctr">
              <a:noAutofit/>
            </a:bodyPr>
            <a:lstStyle/>
            <a:p>
              <a:pPr algn="ctr" defTabSz="821690">
                <a:defRPr sz="3200">
                  <a:solidFill>
                    <a:srgbClr val="FFFFFF"/>
                  </a:solidFill>
                  <a:latin typeface="Helvetica Light"/>
                  <a:ea typeface="Helvetica Light"/>
                  <a:cs typeface="Helvetica Light"/>
                  <a:sym typeface="Helvetica Light"/>
                </a:defRPr>
              </a:pPr>
              <a:endParaRPr sz="2300"/>
            </a:p>
          </p:txBody>
        </p:sp>
        <p:sp>
          <p:nvSpPr>
            <p:cNvPr id="8" name="Shape 8"/>
            <p:cNvSpPr/>
            <p:nvPr/>
          </p:nvSpPr>
          <p:spPr>
            <a:xfrm>
              <a:off x="634731" y="129810"/>
              <a:ext cx="271268" cy="216228"/>
            </a:xfrm>
            <a:custGeom>
              <a:avLst/>
              <a:gdLst/>
              <a:ahLst/>
              <a:cxnLst>
                <a:cxn ang="0">
                  <a:pos x="wd2" y="hd2"/>
                </a:cxn>
                <a:cxn ang="5400000">
                  <a:pos x="wd2" y="hd2"/>
                </a:cxn>
                <a:cxn ang="10800000">
                  <a:pos x="wd2" y="hd2"/>
                </a:cxn>
                <a:cxn ang="16200000">
                  <a:pos x="wd2" y="hd2"/>
                </a:cxn>
              </a:cxnLst>
              <a:rect l="0" t="0" r="r" b="b"/>
              <a:pathLst>
                <a:path w="21600" h="21600" extrusionOk="0">
                  <a:moveTo>
                    <a:pt x="19237" y="5082"/>
                  </a:moveTo>
                  <a:cubicBezTo>
                    <a:pt x="19237" y="5506"/>
                    <a:pt x="19237" y="5929"/>
                    <a:pt x="19237" y="5929"/>
                  </a:cubicBezTo>
                  <a:cubicBezTo>
                    <a:pt x="19237" y="13129"/>
                    <a:pt x="14850" y="21600"/>
                    <a:pt x="6750" y="21600"/>
                  </a:cubicBezTo>
                  <a:cubicBezTo>
                    <a:pt x="4388" y="21600"/>
                    <a:pt x="2025" y="20753"/>
                    <a:pt x="0" y="19059"/>
                  </a:cubicBezTo>
                  <a:cubicBezTo>
                    <a:pt x="338" y="19059"/>
                    <a:pt x="675" y="19059"/>
                    <a:pt x="1013" y="19059"/>
                  </a:cubicBezTo>
                  <a:cubicBezTo>
                    <a:pt x="3038" y="19059"/>
                    <a:pt x="5063" y="18212"/>
                    <a:pt x="6413" y="16941"/>
                  </a:cubicBezTo>
                  <a:cubicBezTo>
                    <a:pt x="4725" y="16941"/>
                    <a:pt x="3038" y="15247"/>
                    <a:pt x="2363" y="13129"/>
                  </a:cubicBezTo>
                  <a:cubicBezTo>
                    <a:pt x="2700" y="13129"/>
                    <a:pt x="3038" y="13129"/>
                    <a:pt x="3375" y="13129"/>
                  </a:cubicBezTo>
                  <a:cubicBezTo>
                    <a:pt x="3713" y="13129"/>
                    <a:pt x="4050" y="13129"/>
                    <a:pt x="4388" y="13129"/>
                  </a:cubicBezTo>
                  <a:cubicBezTo>
                    <a:pt x="2363" y="12282"/>
                    <a:pt x="1013" y="10165"/>
                    <a:pt x="1013" y="7624"/>
                  </a:cubicBezTo>
                  <a:cubicBezTo>
                    <a:pt x="1013" y="7624"/>
                    <a:pt x="1013" y="7624"/>
                    <a:pt x="1013" y="7624"/>
                  </a:cubicBezTo>
                  <a:cubicBezTo>
                    <a:pt x="1688" y="8047"/>
                    <a:pt x="2363" y="8047"/>
                    <a:pt x="3038" y="8047"/>
                  </a:cubicBezTo>
                  <a:cubicBezTo>
                    <a:pt x="1688" y="7200"/>
                    <a:pt x="1013" y="5506"/>
                    <a:pt x="1013" y="3812"/>
                  </a:cubicBezTo>
                  <a:cubicBezTo>
                    <a:pt x="1013" y="2541"/>
                    <a:pt x="1350" y="1694"/>
                    <a:pt x="1688" y="847"/>
                  </a:cubicBezTo>
                  <a:cubicBezTo>
                    <a:pt x="3713" y="4235"/>
                    <a:pt x="7088" y="6353"/>
                    <a:pt x="10463" y="6776"/>
                  </a:cubicBezTo>
                  <a:cubicBezTo>
                    <a:pt x="10463" y="6353"/>
                    <a:pt x="10463" y="5929"/>
                    <a:pt x="10463" y="5506"/>
                  </a:cubicBezTo>
                  <a:cubicBezTo>
                    <a:pt x="10463" y="2118"/>
                    <a:pt x="12487" y="0"/>
                    <a:pt x="14850" y="0"/>
                  </a:cubicBezTo>
                  <a:cubicBezTo>
                    <a:pt x="16200" y="0"/>
                    <a:pt x="17212" y="424"/>
                    <a:pt x="18225" y="1694"/>
                  </a:cubicBezTo>
                  <a:cubicBezTo>
                    <a:pt x="18900" y="1271"/>
                    <a:pt x="19912" y="847"/>
                    <a:pt x="20925" y="424"/>
                  </a:cubicBezTo>
                  <a:cubicBezTo>
                    <a:pt x="20587" y="1694"/>
                    <a:pt x="19912" y="2541"/>
                    <a:pt x="18900" y="3388"/>
                  </a:cubicBezTo>
                  <a:cubicBezTo>
                    <a:pt x="19912" y="2965"/>
                    <a:pt x="20587" y="2965"/>
                    <a:pt x="21600" y="2541"/>
                  </a:cubicBezTo>
                  <a:cubicBezTo>
                    <a:pt x="20925" y="3388"/>
                    <a:pt x="20250" y="4659"/>
                    <a:pt x="19237" y="5082"/>
                  </a:cubicBezTo>
                  <a:close/>
                </a:path>
              </a:pathLst>
            </a:custGeom>
            <a:solidFill>
              <a:srgbClr val="FFFFFF"/>
            </a:solidFill>
            <a:ln w="3175" cap="flat">
              <a:noFill/>
              <a:miter lim="400000"/>
            </a:ln>
            <a:effectLst/>
          </p:spPr>
          <p:txBody>
            <a:bodyPr wrap="square" lIns="45719" tIns="45719" rIns="45719" bIns="45719" numCol="1" anchor="t">
              <a:noAutofit/>
            </a:bodyPr>
            <a:lstStyle/>
            <a:p>
              <a:pPr defTabSz="457200">
                <a:defRPr sz="2400">
                  <a:solidFill>
                    <a:srgbClr val="000000"/>
                  </a:solidFill>
                  <a:latin typeface="Calibri" panose="020F0502020204030204"/>
                  <a:ea typeface="Calibri" panose="020F0502020204030204"/>
                  <a:cs typeface="Calibri" panose="020F0502020204030204"/>
                  <a:sym typeface="Calibri" panose="020F0502020204030204"/>
                </a:defRPr>
              </a:pPr>
              <a:endParaRPr sz="2300"/>
            </a:p>
          </p:txBody>
        </p:sp>
        <p:sp>
          <p:nvSpPr>
            <p:cNvPr id="9" name="Shape 9"/>
            <p:cNvSpPr/>
            <p:nvPr/>
          </p:nvSpPr>
          <p:spPr>
            <a:xfrm>
              <a:off x="163227" y="95411"/>
              <a:ext cx="149394" cy="285027"/>
            </a:xfrm>
            <a:custGeom>
              <a:avLst/>
              <a:gdLst/>
              <a:ahLst/>
              <a:cxnLst>
                <a:cxn ang="0">
                  <a:pos x="wd2" y="hd2"/>
                </a:cxn>
                <a:cxn ang="5400000">
                  <a:pos x="wd2" y="hd2"/>
                </a:cxn>
                <a:cxn ang="10800000">
                  <a:pos x="wd2" y="hd2"/>
                </a:cxn>
                <a:cxn ang="16200000">
                  <a:pos x="wd2" y="hd2"/>
                </a:cxn>
              </a:cxnLst>
              <a:rect l="0" t="0" r="r" b="b"/>
              <a:pathLst>
                <a:path w="21600" h="21600" extrusionOk="0">
                  <a:moveTo>
                    <a:pt x="21600" y="3546"/>
                  </a:moveTo>
                  <a:cubicBezTo>
                    <a:pt x="17897" y="3546"/>
                    <a:pt x="17897" y="3546"/>
                    <a:pt x="17897" y="3546"/>
                  </a:cubicBezTo>
                  <a:cubicBezTo>
                    <a:pt x="14811" y="3546"/>
                    <a:pt x="14194" y="4513"/>
                    <a:pt x="14194" y="5481"/>
                  </a:cubicBezTo>
                  <a:cubicBezTo>
                    <a:pt x="14194" y="8060"/>
                    <a:pt x="14194" y="8060"/>
                    <a:pt x="14194" y="8060"/>
                  </a:cubicBezTo>
                  <a:cubicBezTo>
                    <a:pt x="21600" y="8060"/>
                    <a:pt x="21600" y="8060"/>
                    <a:pt x="21600" y="8060"/>
                  </a:cubicBezTo>
                  <a:cubicBezTo>
                    <a:pt x="20366" y="11928"/>
                    <a:pt x="20366" y="11928"/>
                    <a:pt x="20366" y="11928"/>
                  </a:cubicBezTo>
                  <a:cubicBezTo>
                    <a:pt x="14194" y="11928"/>
                    <a:pt x="14194" y="11928"/>
                    <a:pt x="14194" y="11928"/>
                  </a:cubicBezTo>
                  <a:cubicBezTo>
                    <a:pt x="14194" y="21600"/>
                    <a:pt x="14194" y="21600"/>
                    <a:pt x="14194" y="21600"/>
                  </a:cubicBezTo>
                  <a:cubicBezTo>
                    <a:pt x="6789" y="21600"/>
                    <a:pt x="6789" y="21600"/>
                    <a:pt x="6789" y="21600"/>
                  </a:cubicBezTo>
                  <a:cubicBezTo>
                    <a:pt x="6789" y="11928"/>
                    <a:pt x="6789" y="11928"/>
                    <a:pt x="6789" y="11928"/>
                  </a:cubicBezTo>
                  <a:cubicBezTo>
                    <a:pt x="0" y="11928"/>
                    <a:pt x="0" y="11928"/>
                    <a:pt x="0" y="11928"/>
                  </a:cubicBezTo>
                  <a:cubicBezTo>
                    <a:pt x="0" y="8060"/>
                    <a:pt x="0" y="8060"/>
                    <a:pt x="0" y="8060"/>
                  </a:cubicBezTo>
                  <a:cubicBezTo>
                    <a:pt x="6789" y="8060"/>
                    <a:pt x="6789" y="8060"/>
                    <a:pt x="6789" y="8060"/>
                  </a:cubicBezTo>
                  <a:cubicBezTo>
                    <a:pt x="6789" y="5158"/>
                    <a:pt x="6789" y="5158"/>
                    <a:pt x="6789" y="5158"/>
                  </a:cubicBezTo>
                  <a:cubicBezTo>
                    <a:pt x="6789" y="1934"/>
                    <a:pt x="10491" y="0"/>
                    <a:pt x="16046" y="0"/>
                  </a:cubicBezTo>
                  <a:cubicBezTo>
                    <a:pt x="18514" y="0"/>
                    <a:pt x="20983" y="322"/>
                    <a:pt x="21600" y="322"/>
                  </a:cubicBezTo>
                  <a:lnTo>
                    <a:pt x="21600" y="3546"/>
                  </a:lnTo>
                  <a:close/>
                </a:path>
              </a:pathLst>
            </a:custGeom>
            <a:solidFill>
              <a:srgbClr val="FFFFFF"/>
            </a:solidFill>
            <a:ln w="3175" cap="flat">
              <a:noFill/>
              <a:miter lim="400000"/>
            </a:ln>
            <a:effectLst/>
          </p:spPr>
          <p:txBody>
            <a:bodyPr wrap="square" lIns="45719" tIns="45719" rIns="45719" bIns="45719" numCol="1" anchor="t">
              <a:noAutofit/>
            </a:bodyPr>
            <a:lstStyle/>
            <a:p>
              <a:pPr defTabSz="457200">
                <a:defRPr sz="2400">
                  <a:solidFill>
                    <a:srgbClr val="000000"/>
                  </a:solidFill>
                  <a:latin typeface="Calibri" panose="020F0502020204030204"/>
                  <a:ea typeface="Calibri" panose="020F0502020204030204"/>
                  <a:cs typeface="Calibri" panose="020F0502020204030204"/>
                  <a:sym typeface="Calibri" panose="020F0502020204030204"/>
                </a:defRPr>
              </a:pPr>
              <a:endParaRPr sz="2300"/>
            </a:p>
          </p:txBody>
        </p:sp>
        <p:sp>
          <p:nvSpPr>
            <p:cNvPr id="10" name="Shape 10"/>
            <p:cNvSpPr/>
            <p:nvPr/>
          </p:nvSpPr>
          <p:spPr>
            <a:xfrm>
              <a:off x="1218409" y="104461"/>
              <a:ext cx="168791" cy="2669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900" y="1029"/>
                    <a:pt x="18900" y="1029"/>
                    <a:pt x="18900" y="1029"/>
                  </a:cubicBezTo>
                  <a:cubicBezTo>
                    <a:pt x="16200" y="1029"/>
                    <a:pt x="16200" y="1029"/>
                    <a:pt x="16200" y="1029"/>
                  </a:cubicBezTo>
                  <a:cubicBezTo>
                    <a:pt x="17820" y="2057"/>
                    <a:pt x="19440" y="3086"/>
                    <a:pt x="19440" y="4800"/>
                  </a:cubicBezTo>
                  <a:cubicBezTo>
                    <a:pt x="19440" y="8229"/>
                    <a:pt x="14580" y="8571"/>
                    <a:pt x="14580" y="10286"/>
                  </a:cubicBezTo>
                  <a:cubicBezTo>
                    <a:pt x="14580" y="12000"/>
                    <a:pt x="20520" y="12686"/>
                    <a:pt x="20520" y="16114"/>
                  </a:cubicBezTo>
                  <a:cubicBezTo>
                    <a:pt x="20520" y="17143"/>
                    <a:pt x="20520" y="17829"/>
                    <a:pt x="19980" y="18514"/>
                  </a:cubicBezTo>
                  <a:cubicBezTo>
                    <a:pt x="17820" y="20914"/>
                    <a:pt x="12960" y="21600"/>
                    <a:pt x="9180" y="21600"/>
                  </a:cubicBezTo>
                  <a:cubicBezTo>
                    <a:pt x="6480" y="21600"/>
                    <a:pt x="2700" y="20914"/>
                    <a:pt x="540" y="19200"/>
                  </a:cubicBezTo>
                  <a:cubicBezTo>
                    <a:pt x="0" y="18857"/>
                    <a:pt x="0" y="18171"/>
                    <a:pt x="0" y="17486"/>
                  </a:cubicBezTo>
                  <a:cubicBezTo>
                    <a:pt x="0" y="16114"/>
                    <a:pt x="1620" y="14743"/>
                    <a:pt x="3240" y="14057"/>
                  </a:cubicBezTo>
                  <a:cubicBezTo>
                    <a:pt x="5940" y="13029"/>
                    <a:pt x="8640" y="13029"/>
                    <a:pt x="11340" y="12686"/>
                  </a:cubicBezTo>
                  <a:cubicBezTo>
                    <a:pt x="10800" y="12000"/>
                    <a:pt x="10260" y="11657"/>
                    <a:pt x="10260" y="10971"/>
                  </a:cubicBezTo>
                  <a:cubicBezTo>
                    <a:pt x="10260" y="10286"/>
                    <a:pt x="10260" y="9943"/>
                    <a:pt x="10800" y="9600"/>
                  </a:cubicBezTo>
                  <a:cubicBezTo>
                    <a:pt x="10260" y="9943"/>
                    <a:pt x="9720" y="9943"/>
                    <a:pt x="9180" y="9943"/>
                  </a:cubicBezTo>
                  <a:cubicBezTo>
                    <a:pt x="5400" y="9943"/>
                    <a:pt x="2160" y="7886"/>
                    <a:pt x="2160" y="5486"/>
                  </a:cubicBezTo>
                  <a:cubicBezTo>
                    <a:pt x="2160" y="3771"/>
                    <a:pt x="3240" y="2400"/>
                    <a:pt x="4860" y="1714"/>
                  </a:cubicBezTo>
                  <a:cubicBezTo>
                    <a:pt x="7020" y="343"/>
                    <a:pt x="10260" y="0"/>
                    <a:pt x="12960" y="0"/>
                  </a:cubicBezTo>
                  <a:lnTo>
                    <a:pt x="21600" y="0"/>
                  </a:lnTo>
                  <a:close/>
                  <a:moveTo>
                    <a:pt x="12960" y="13714"/>
                  </a:moveTo>
                  <a:cubicBezTo>
                    <a:pt x="12960" y="13714"/>
                    <a:pt x="12420" y="13714"/>
                    <a:pt x="11880" y="13714"/>
                  </a:cubicBezTo>
                  <a:cubicBezTo>
                    <a:pt x="8640" y="13714"/>
                    <a:pt x="3780" y="14400"/>
                    <a:pt x="3780" y="16800"/>
                  </a:cubicBezTo>
                  <a:cubicBezTo>
                    <a:pt x="3780" y="19543"/>
                    <a:pt x="8100" y="20229"/>
                    <a:pt x="11340" y="20229"/>
                  </a:cubicBezTo>
                  <a:cubicBezTo>
                    <a:pt x="14580" y="20229"/>
                    <a:pt x="17820" y="19543"/>
                    <a:pt x="17820" y="17486"/>
                  </a:cubicBezTo>
                  <a:cubicBezTo>
                    <a:pt x="17820" y="15429"/>
                    <a:pt x="15120" y="14400"/>
                    <a:pt x="12960" y="13714"/>
                  </a:cubicBezTo>
                  <a:close/>
                  <a:moveTo>
                    <a:pt x="9720" y="1029"/>
                  </a:moveTo>
                  <a:cubicBezTo>
                    <a:pt x="8640" y="1029"/>
                    <a:pt x="7560" y="1371"/>
                    <a:pt x="7020" y="2057"/>
                  </a:cubicBezTo>
                  <a:cubicBezTo>
                    <a:pt x="5940" y="2400"/>
                    <a:pt x="5940" y="3086"/>
                    <a:pt x="5940" y="4114"/>
                  </a:cubicBezTo>
                  <a:cubicBezTo>
                    <a:pt x="5940" y="5829"/>
                    <a:pt x="7560" y="8914"/>
                    <a:pt x="11340" y="8914"/>
                  </a:cubicBezTo>
                  <a:cubicBezTo>
                    <a:pt x="12420" y="8914"/>
                    <a:pt x="13500" y="8571"/>
                    <a:pt x="14580" y="8229"/>
                  </a:cubicBezTo>
                  <a:cubicBezTo>
                    <a:pt x="15120" y="7543"/>
                    <a:pt x="15660" y="6857"/>
                    <a:pt x="15660" y="6171"/>
                  </a:cubicBezTo>
                  <a:cubicBezTo>
                    <a:pt x="15660" y="4114"/>
                    <a:pt x="13500" y="1029"/>
                    <a:pt x="9720" y="1029"/>
                  </a:cubicBezTo>
                  <a:close/>
                </a:path>
              </a:pathLst>
            </a:custGeom>
            <a:solidFill>
              <a:srgbClr val="FFFFFF"/>
            </a:solidFill>
            <a:ln w="3175" cap="flat">
              <a:noFill/>
              <a:miter lim="400000"/>
            </a:ln>
            <a:effectLst/>
          </p:spPr>
          <p:txBody>
            <a:bodyPr wrap="square" lIns="45719" tIns="45719" rIns="45719" bIns="45719" numCol="1" anchor="t">
              <a:noAutofit/>
            </a:bodyPr>
            <a:lstStyle/>
            <a:p>
              <a:pPr defTabSz="457200">
                <a:defRPr sz="2400">
                  <a:solidFill>
                    <a:srgbClr val="000000"/>
                  </a:solidFill>
                  <a:latin typeface="Calibri" panose="020F0502020204030204"/>
                  <a:ea typeface="Calibri" panose="020F0502020204030204"/>
                  <a:cs typeface="Calibri" panose="020F0502020204030204"/>
                  <a:sym typeface="Calibri" panose="020F0502020204030204"/>
                </a:defRPr>
              </a:pPr>
              <a:endParaRPr sz="2300"/>
            </a:p>
          </p:txBody>
        </p:sp>
        <p:sp>
          <p:nvSpPr>
            <p:cNvPr id="11" name="Shape 11"/>
            <p:cNvSpPr/>
            <p:nvPr/>
          </p:nvSpPr>
          <p:spPr>
            <a:xfrm>
              <a:off x="1690988" y="133902"/>
              <a:ext cx="288515" cy="208045"/>
            </a:xfrm>
            <a:custGeom>
              <a:avLst/>
              <a:gdLst/>
              <a:ahLst/>
              <a:cxnLst>
                <a:cxn ang="0">
                  <a:pos x="wd2" y="hd2"/>
                </a:cxn>
                <a:cxn ang="5400000">
                  <a:pos x="wd2" y="hd2"/>
                </a:cxn>
                <a:cxn ang="10800000">
                  <a:pos x="wd2" y="hd2"/>
                </a:cxn>
                <a:cxn ang="16200000">
                  <a:pos x="wd2" y="hd2"/>
                </a:cxn>
              </a:cxnLst>
              <a:rect l="0" t="0" r="r" b="b"/>
              <a:pathLst>
                <a:path w="21600" h="21600" extrusionOk="0">
                  <a:moveTo>
                    <a:pt x="21282" y="18073"/>
                  </a:moveTo>
                  <a:cubicBezTo>
                    <a:pt x="20965" y="19837"/>
                    <a:pt x="20012" y="21159"/>
                    <a:pt x="18741" y="21159"/>
                  </a:cubicBezTo>
                  <a:cubicBezTo>
                    <a:pt x="16200" y="21600"/>
                    <a:pt x="13341" y="21600"/>
                    <a:pt x="10800" y="21600"/>
                  </a:cubicBezTo>
                  <a:cubicBezTo>
                    <a:pt x="7941" y="21600"/>
                    <a:pt x="5400" y="21600"/>
                    <a:pt x="2541" y="21159"/>
                  </a:cubicBezTo>
                  <a:cubicBezTo>
                    <a:pt x="1588" y="21159"/>
                    <a:pt x="635" y="19837"/>
                    <a:pt x="318" y="18073"/>
                  </a:cubicBezTo>
                  <a:cubicBezTo>
                    <a:pt x="0" y="15869"/>
                    <a:pt x="0" y="13224"/>
                    <a:pt x="0" y="11020"/>
                  </a:cubicBezTo>
                  <a:cubicBezTo>
                    <a:pt x="0" y="8376"/>
                    <a:pt x="0" y="6171"/>
                    <a:pt x="318" y="3527"/>
                  </a:cubicBezTo>
                  <a:cubicBezTo>
                    <a:pt x="635" y="2204"/>
                    <a:pt x="1588" y="882"/>
                    <a:pt x="2541" y="441"/>
                  </a:cubicBezTo>
                  <a:cubicBezTo>
                    <a:pt x="5400" y="0"/>
                    <a:pt x="7941" y="0"/>
                    <a:pt x="10800" y="0"/>
                  </a:cubicBezTo>
                  <a:cubicBezTo>
                    <a:pt x="13341" y="0"/>
                    <a:pt x="16200" y="0"/>
                    <a:pt x="18741" y="441"/>
                  </a:cubicBezTo>
                  <a:cubicBezTo>
                    <a:pt x="20012" y="882"/>
                    <a:pt x="20965" y="2204"/>
                    <a:pt x="21282" y="3527"/>
                  </a:cubicBezTo>
                  <a:cubicBezTo>
                    <a:pt x="21600" y="6171"/>
                    <a:pt x="21600" y="8376"/>
                    <a:pt x="21600" y="11020"/>
                  </a:cubicBezTo>
                  <a:cubicBezTo>
                    <a:pt x="21600" y="13224"/>
                    <a:pt x="21600" y="15869"/>
                    <a:pt x="21282" y="18073"/>
                  </a:cubicBezTo>
                  <a:close/>
                  <a:moveTo>
                    <a:pt x="14929" y="10139"/>
                  </a:moveTo>
                  <a:cubicBezTo>
                    <a:pt x="8894" y="4849"/>
                    <a:pt x="8894" y="4849"/>
                    <a:pt x="8894" y="4849"/>
                  </a:cubicBezTo>
                  <a:cubicBezTo>
                    <a:pt x="8576" y="4408"/>
                    <a:pt x="8259" y="4408"/>
                    <a:pt x="7941" y="4408"/>
                  </a:cubicBezTo>
                  <a:cubicBezTo>
                    <a:pt x="7941" y="4849"/>
                    <a:pt x="7624" y="5290"/>
                    <a:pt x="7624" y="5731"/>
                  </a:cubicBezTo>
                  <a:cubicBezTo>
                    <a:pt x="7624" y="16310"/>
                    <a:pt x="7624" y="16310"/>
                    <a:pt x="7624" y="16310"/>
                  </a:cubicBezTo>
                  <a:cubicBezTo>
                    <a:pt x="7624" y="16751"/>
                    <a:pt x="7941" y="17192"/>
                    <a:pt x="7941" y="17192"/>
                  </a:cubicBezTo>
                  <a:cubicBezTo>
                    <a:pt x="8259" y="17192"/>
                    <a:pt x="8259" y="17192"/>
                    <a:pt x="8259" y="17192"/>
                  </a:cubicBezTo>
                  <a:cubicBezTo>
                    <a:pt x="8576" y="17192"/>
                    <a:pt x="8576" y="17192"/>
                    <a:pt x="8894" y="17192"/>
                  </a:cubicBezTo>
                  <a:cubicBezTo>
                    <a:pt x="14929" y="11902"/>
                    <a:pt x="14929" y="11902"/>
                    <a:pt x="14929" y="11902"/>
                  </a:cubicBezTo>
                  <a:cubicBezTo>
                    <a:pt x="15247" y="11461"/>
                    <a:pt x="15247" y="11461"/>
                    <a:pt x="15247" y="11020"/>
                  </a:cubicBezTo>
                  <a:cubicBezTo>
                    <a:pt x="15247" y="10580"/>
                    <a:pt x="15247" y="10139"/>
                    <a:pt x="14929" y="10139"/>
                  </a:cubicBezTo>
                  <a:close/>
                </a:path>
              </a:pathLst>
            </a:custGeom>
            <a:solidFill>
              <a:srgbClr val="FFFFFF"/>
            </a:solidFill>
            <a:ln w="3175" cap="flat">
              <a:noFill/>
              <a:miter lim="400000"/>
            </a:ln>
            <a:effectLst/>
          </p:spPr>
          <p:txBody>
            <a:bodyPr wrap="square" lIns="45719" tIns="45719" rIns="45719" bIns="45719" numCol="1" anchor="t">
              <a:noAutofit/>
            </a:bodyPr>
            <a:lstStyle/>
            <a:p>
              <a:pPr defTabSz="457200">
                <a:defRPr sz="2400">
                  <a:solidFill>
                    <a:srgbClr val="000000"/>
                  </a:solidFill>
                  <a:latin typeface="Calibri" panose="020F0502020204030204"/>
                  <a:ea typeface="Calibri" panose="020F0502020204030204"/>
                  <a:cs typeface="Calibri" panose="020F0502020204030204"/>
                  <a:sym typeface="Calibri" panose="020F0502020204030204"/>
                </a:defRPr>
              </a:pPr>
              <a:endParaRPr sz="2300"/>
            </a:p>
          </p:txBody>
        </p:sp>
      </p:grpSp>
      <p:sp>
        <p:nvSpPr>
          <p:cNvPr id="13" name="Shape 13"/>
          <p:cNvSpPr/>
          <p:nvPr/>
        </p:nvSpPr>
        <p:spPr>
          <a:xfrm>
            <a:off x="22540275" y="12021528"/>
            <a:ext cx="754058" cy="754058"/>
          </a:xfrm>
          <a:prstGeom prst="ellipse">
            <a:avLst/>
          </a:prstGeom>
          <a:solidFill>
            <a:schemeClr val="accent1"/>
          </a:solidFill>
          <a:ln w="3175">
            <a:miter lim="400000"/>
          </a:ln>
        </p:spPr>
        <p:txBody>
          <a:bodyPr lIns="71437" tIns="71437" rIns="71437" bIns="71437" anchor="ctr"/>
          <a:lstStyle/>
          <a:p>
            <a:pPr algn="ctr" defTabSz="821690">
              <a:defRPr sz="3200">
                <a:solidFill>
                  <a:srgbClr val="FFFFFF"/>
                </a:solidFill>
                <a:latin typeface="Helvetica Light"/>
                <a:ea typeface="Helvetica Light"/>
                <a:cs typeface="Helvetica Light"/>
                <a:sym typeface="Helvetica Light"/>
              </a:defRPr>
            </a:pPr>
            <a:endParaRPr sz="2300"/>
          </a:p>
        </p:txBody>
      </p:sp>
      <p:sp>
        <p:nvSpPr>
          <p:cNvPr id="14" name="Shape 14"/>
          <p:cNvSpPr>
            <a:spLocks noGrp="1"/>
          </p:cNvSpPr>
          <p:nvPr>
            <p:ph type="sldNum" sz="quarter" idx="2"/>
          </p:nvPr>
        </p:nvSpPr>
        <p:spPr>
          <a:xfrm>
            <a:off x="22613349" y="12233456"/>
            <a:ext cx="607908" cy="355601"/>
          </a:xfrm>
          <a:prstGeom prst="rect">
            <a:avLst/>
          </a:prstGeom>
          <a:ln w="3175">
            <a:miter lim="400000"/>
          </a:ln>
        </p:spPr>
        <p:txBody>
          <a:bodyPr lIns="38100" tIns="38100" rIns="38100" bIns="38100">
            <a:spAutoFit/>
          </a:bodyPr>
          <a:lstStyle>
            <a:lvl1pPr algn="ctr">
              <a:defRPr sz="1800" cap="all" spc="360">
                <a:solidFill>
                  <a:srgbClr val="FFFFFF"/>
                </a:solidFill>
                <a:latin typeface="+mn-lt"/>
                <a:ea typeface="+mn-ea"/>
                <a:cs typeface="+mn-cs"/>
                <a:sym typeface="Montserrat-Regular"/>
              </a:defRPr>
            </a:lvl1pPr>
          </a:lstStyle>
          <a:p>
            <a:fld id="{86CB4B4D-7CA3-9044-876B-883B54F8677D}" type="slidenum">
              <a:rPr/>
            </a:fld>
            <a:endParaRPr/>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advTm="3000">
    <p:fade/>
  </p:transition>
  <p:txStyles>
    <p:titleStyle>
      <a:lvl1pPr marL="0" marR="0" indent="0" algn="ctr" defTabSz="825500" rtl="0" latinLnBrk="0">
        <a:lnSpc>
          <a:spcPct val="100000"/>
        </a:lnSpc>
        <a:spcBef>
          <a:spcPts val="0"/>
        </a:spcBef>
        <a:spcAft>
          <a:spcPts val="0"/>
        </a:spcAft>
        <a:buClrTx/>
        <a:buSzTx/>
        <a:buFontTx/>
        <a:buNone/>
        <a:defRPr sz="11200" b="0" i="1" u="none" strike="noStrike" cap="none" spc="0" baseline="0">
          <a:ln>
            <a:noFill/>
          </a:ln>
          <a:solidFill>
            <a:schemeClr val="bg1"/>
          </a:solidFill>
          <a:uFillTx/>
          <a:latin typeface="Playfair Display Black"/>
          <a:ea typeface="Playfair Display Black"/>
          <a:cs typeface="Playfair Display Black"/>
          <a:sym typeface="Playfair Display Black"/>
        </a:defRPr>
      </a:lvl1pPr>
      <a:lvl2pPr marL="0" marR="0" indent="228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2pPr>
      <a:lvl3pPr marL="0" marR="0" indent="457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3pPr>
      <a:lvl4pPr marL="0" marR="0" indent="685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4pPr>
      <a:lvl5pPr marL="0" marR="0" indent="9144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5pPr>
      <a:lvl6pPr marL="0" marR="0" indent="11430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6pPr>
      <a:lvl7pPr marL="0" marR="0" indent="1371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7pPr>
      <a:lvl8pPr marL="0" marR="0" indent="1600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8pPr>
      <a:lvl9pPr marL="0" marR="0" indent="1828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9pPr>
    </p:titleStyle>
    <p:bodyStyle>
      <a:lvl1pPr marL="0" marR="0" indent="0" algn="l" defTabSz="825500" rtl="0" latinLnBrk="0">
        <a:lnSpc>
          <a:spcPct val="100000"/>
        </a:lnSpc>
        <a:spcBef>
          <a:spcPts val="0"/>
        </a:spcBef>
        <a:spcAft>
          <a:spcPts val="0"/>
        </a:spcAft>
        <a:buClrTx/>
        <a:buSzTx/>
        <a:buFontTx/>
        <a:buNone/>
        <a:defRPr sz="2300" b="0" i="0" u="none" strike="noStrike" cap="none" spc="0" baseline="0">
          <a:ln>
            <a:noFill/>
          </a:ln>
          <a:solidFill>
            <a:schemeClr val="bg2"/>
          </a:solidFill>
          <a:uFillTx/>
          <a:latin typeface="PT Sans"/>
          <a:ea typeface="PT Sans"/>
          <a:cs typeface="PT Sans"/>
          <a:sym typeface="PT Sans"/>
        </a:defRPr>
      </a:lvl1pPr>
      <a:lvl2pPr marL="0" marR="0" indent="228600" algn="l" defTabSz="825500" rtl="0" latinLnBrk="0">
        <a:lnSpc>
          <a:spcPct val="100000"/>
        </a:lnSpc>
        <a:spcBef>
          <a:spcPts val="0"/>
        </a:spcBef>
        <a:spcAft>
          <a:spcPts val="0"/>
        </a:spcAft>
        <a:buClrTx/>
        <a:buSzTx/>
        <a:buFontTx/>
        <a:buNone/>
        <a:defRPr sz="2300" b="0" i="0" u="none" strike="noStrike" cap="none" spc="0" baseline="0">
          <a:ln>
            <a:noFill/>
          </a:ln>
          <a:solidFill>
            <a:schemeClr val="bg2"/>
          </a:solidFill>
          <a:uFillTx/>
          <a:latin typeface="PT Sans"/>
          <a:ea typeface="PT Sans"/>
          <a:cs typeface="PT Sans"/>
          <a:sym typeface="PT Sans"/>
        </a:defRPr>
      </a:lvl2pPr>
      <a:lvl3pPr marL="0" marR="0" indent="457200" algn="l" defTabSz="825500" rtl="0" latinLnBrk="0">
        <a:lnSpc>
          <a:spcPct val="100000"/>
        </a:lnSpc>
        <a:spcBef>
          <a:spcPts val="0"/>
        </a:spcBef>
        <a:spcAft>
          <a:spcPts val="0"/>
        </a:spcAft>
        <a:buClrTx/>
        <a:buSzTx/>
        <a:buFontTx/>
        <a:buNone/>
        <a:defRPr sz="2300" b="0" i="0" u="none" strike="noStrike" cap="none" spc="0" baseline="0">
          <a:ln>
            <a:noFill/>
          </a:ln>
          <a:solidFill>
            <a:schemeClr val="bg2"/>
          </a:solidFill>
          <a:uFillTx/>
          <a:latin typeface="PT Sans"/>
          <a:ea typeface="PT Sans"/>
          <a:cs typeface="PT Sans"/>
          <a:sym typeface="PT Sans"/>
        </a:defRPr>
      </a:lvl3pPr>
      <a:lvl4pPr marL="0" marR="0" indent="685800" algn="l" defTabSz="825500" rtl="0" latinLnBrk="0">
        <a:lnSpc>
          <a:spcPct val="100000"/>
        </a:lnSpc>
        <a:spcBef>
          <a:spcPts val="0"/>
        </a:spcBef>
        <a:spcAft>
          <a:spcPts val="0"/>
        </a:spcAft>
        <a:buClrTx/>
        <a:buSzTx/>
        <a:buFontTx/>
        <a:buNone/>
        <a:defRPr sz="2300" b="0" i="0" u="none" strike="noStrike" cap="none" spc="0" baseline="0">
          <a:ln>
            <a:noFill/>
          </a:ln>
          <a:solidFill>
            <a:schemeClr val="bg2"/>
          </a:solidFill>
          <a:uFillTx/>
          <a:latin typeface="PT Sans"/>
          <a:ea typeface="PT Sans"/>
          <a:cs typeface="PT Sans"/>
          <a:sym typeface="PT Sans"/>
        </a:defRPr>
      </a:lvl4pPr>
      <a:lvl5pPr marL="0" marR="0" indent="914400" algn="l" defTabSz="825500" rtl="0" latinLnBrk="0">
        <a:lnSpc>
          <a:spcPct val="100000"/>
        </a:lnSpc>
        <a:spcBef>
          <a:spcPts val="0"/>
        </a:spcBef>
        <a:spcAft>
          <a:spcPts val="0"/>
        </a:spcAft>
        <a:buClrTx/>
        <a:buSzTx/>
        <a:buFontTx/>
        <a:buNone/>
        <a:defRPr sz="2300" b="0" i="0" u="none" strike="noStrike" cap="none" spc="0" baseline="0">
          <a:ln>
            <a:noFill/>
          </a:ln>
          <a:solidFill>
            <a:schemeClr val="bg2"/>
          </a:solidFill>
          <a:uFillTx/>
          <a:latin typeface="PT Sans"/>
          <a:ea typeface="PT Sans"/>
          <a:cs typeface="PT Sans"/>
          <a:sym typeface="PT Sans"/>
        </a:defRPr>
      </a:lvl5pPr>
      <a:lvl6pPr marL="0" marR="0" indent="1143000" algn="l" defTabSz="825500" rtl="0" latinLnBrk="0">
        <a:lnSpc>
          <a:spcPct val="100000"/>
        </a:lnSpc>
        <a:spcBef>
          <a:spcPts val="0"/>
        </a:spcBef>
        <a:spcAft>
          <a:spcPts val="0"/>
        </a:spcAft>
        <a:buClrTx/>
        <a:buSzTx/>
        <a:buFontTx/>
        <a:buNone/>
        <a:defRPr sz="2300" b="0" i="0" u="none" strike="noStrike" cap="none" spc="0" baseline="0">
          <a:ln>
            <a:noFill/>
          </a:ln>
          <a:solidFill>
            <a:srgbClr val="A9A9A9"/>
          </a:solidFill>
          <a:uFillTx/>
          <a:latin typeface="PT Sans"/>
          <a:ea typeface="PT Sans"/>
          <a:cs typeface="PT Sans"/>
          <a:sym typeface="PT Sans"/>
        </a:defRPr>
      </a:lvl6pPr>
      <a:lvl7pPr marL="0" marR="0" indent="1371600" algn="l" defTabSz="825500" rtl="0" latinLnBrk="0">
        <a:lnSpc>
          <a:spcPct val="100000"/>
        </a:lnSpc>
        <a:spcBef>
          <a:spcPts val="0"/>
        </a:spcBef>
        <a:spcAft>
          <a:spcPts val="0"/>
        </a:spcAft>
        <a:buClrTx/>
        <a:buSzTx/>
        <a:buFontTx/>
        <a:buNone/>
        <a:defRPr sz="2300" b="0" i="0" u="none" strike="noStrike" cap="none" spc="0" baseline="0">
          <a:ln>
            <a:noFill/>
          </a:ln>
          <a:solidFill>
            <a:srgbClr val="A9A9A9"/>
          </a:solidFill>
          <a:uFillTx/>
          <a:latin typeface="PT Sans"/>
          <a:ea typeface="PT Sans"/>
          <a:cs typeface="PT Sans"/>
          <a:sym typeface="PT Sans"/>
        </a:defRPr>
      </a:lvl7pPr>
      <a:lvl8pPr marL="0" marR="0" indent="1600200" algn="l" defTabSz="825500" rtl="0" latinLnBrk="0">
        <a:lnSpc>
          <a:spcPct val="100000"/>
        </a:lnSpc>
        <a:spcBef>
          <a:spcPts val="0"/>
        </a:spcBef>
        <a:spcAft>
          <a:spcPts val="0"/>
        </a:spcAft>
        <a:buClrTx/>
        <a:buSzTx/>
        <a:buFontTx/>
        <a:buNone/>
        <a:defRPr sz="2300" b="0" i="0" u="none" strike="noStrike" cap="none" spc="0" baseline="0">
          <a:ln>
            <a:noFill/>
          </a:ln>
          <a:solidFill>
            <a:srgbClr val="A9A9A9"/>
          </a:solidFill>
          <a:uFillTx/>
          <a:latin typeface="PT Sans"/>
          <a:ea typeface="PT Sans"/>
          <a:cs typeface="PT Sans"/>
          <a:sym typeface="PT Sans"/>
        </a:defRPr>
      </a:lvl8pPr>
      <a:lvl9pPr marL="0" marR="0" indent="1828800" algn="l" defTabSz="825500" rtl="0" latinLnBrk="0">
        <a:lnSpc>
          <a:spcPct val="100000"/>
        </a:lnSpc>
        <a:spcBef>
          <a:spcPts val="0"/>
        </a:spcBef>
        <a:spcAft>
          <a:spcPts val="0"/>
        </a:spcAft>
        <a:buClrTx/>
        <a:buSzTx/>
        <a:buFontTx/>
        <a:buNone/>
        <a:defRPr sz="2300" b="0" i="0" u="none" strike="noStrike" cap="none" spc="0" baseline="0">
          <a:ln>
            <a:noFill/>
          </a:ln>
          <a:solidFill>
            <a:srgbClr val="A9A9A9"/>
          </a:solidFill>
          <a:uFillTx/>
          <a:latin typeface="PT Sans"/>
          <a:ea typeface="PT Sans"/>
          <a:cs typeface="PT Sans"/>
          <a:sym typeface="PT Sans"/>
        </a:defRPr>
      </a:lvl9pPr>
    </p:bodyStyle>
    <p:otherStyle>
      <a:lvl1pPr marL="0" marR="0" indent="0" algn="ctr" defTabSz="825500" latinLnBrk="0">
        <a:lnSpc>
          <a:spcPct val="100000"/>
        </a:lnSpc>
        <a:spcBef>
          <a:spcPts val="0"/>
        </a:spcBef>
        <a:spcAft>
          <a:spcPts val="0"/>
        </a:spcAft>
        <a:buClrTx/>
        <a:buSzTx/>
        <a:buFontTx/>
        <a:buNone/>
        <a:defRPr sz="1800" b="0" i="0" u="none" strike="noStrike" cap="all" spc="360" baseline="0">
          <a:ln>
            <a:noFill/>
          </a:ln>
          <a:solidFill>
            <a:schemeClr val="tx1"/>
          </a:solidFill>
          <a:uFillTx/>
          <a:latin typeface="+mn-lt"/>
          <a:ea typeface="+mn-ea"/>
          <a:cs typeface="+mn-cs"/>
          <a:sym typeface="Montserrat-Regular"/>
        </a:defRPr>
      </a:lvl1pPr>
      <a:lvl2pPr marL="0" marR="0" indent="228600" algn="ctr" defTabSz="825500" latinLnBrk="0">
        <a:lnSpc>
          <a:spcPct val="100000"/>
        </a:lnSpc>
        <a:spcBef>
          <a:spcPts val="0"/>
        </a:spcBef>
        <a:spcAft>
          <a:spcPts val="0"/>
        </a:spcAft>
        <a:buClrTx/>
        <a:buSzTx/>
        <a:buFontTx/>
        <a:buNone/>
        <a:defRPr sz="1800" b="0" i="0" u="none" strike="noStrike" cap="all" spc="360" baseline="0">
          <a:ln>
            <a:noFill/>
          </a:ln>
          <a:solidFill>
            <a:schemeClr val="tx1"/>
          </a:solidFill>
          <a:uFillTx/>
          <a:latin typeface="+mn-lt"/>
          <a:ea typeface="+mn-ea"/>
          <a:cs typeface="+mn-cs"/>
          <a:sym typeface="Montserrat-Regular"/>
        </a:defRPr>
      </a:lvl2pPr>
      <a:lvl3pPr marL="0" marR="0" indent="457200" algn="ctr" defTabSz="825500" latinLnBrk="0">
        <a:lnSpc>
          <a:spcPct val="100000"/>
        </a:lnSpc>
        <a:spcBef>
          <a:spcPts val="0"/>
        </a:spcBef>
        <a:spcAft>
          <a:spcPts val="0"/>
        </a:spcAft>
        <a:buClrTx/>
        <a:buSzTx/>
        <a:buFontTx/>
        <a:buNone/>
        <a:defRPr sz="1800" b="0" i="0" u="none" strike="noStrike" cap="all" spc="360" baseline="0">
          <a:ln>
            <a:noFill/>
          </a:ln>
          <a:solidFill>
            <a:schemeClr val="tx1"/>
          </a:solidFill>
          <a:uFillTx/>
          <a:latin typeface="+mn-lt"/>
          <a:ea typeface="+mn-ea"/>
          <a:cs typeface="+mn-cs"/>
          <a:sym typeface="Montserrat-Regular"/>
        </a:defRPr>
      </a:lvl3pPr>
      <a:lvl4pPr marL="0" marR="0" indent="685800" algn="ctr" defTabSz="825500" latinLnBrk="0">
        <a:lnSpc>
          <a:spcPct val="100000"/>
        </a:lnSpc>
        <a:spcBef>
          <a:spcPts val="0"/>
        </a:spcBef>
        <a:spcAft>
          <a:spcPts val="0"/>
        </a:spcAft>
        <a:buClrTx/>
        <a:buSzTx/>
        <a:buFontTx/>
        <a:buNone/>
        <a:defRPr sz="1800" b="0" i="0" u="none" strike="noStrike" cap="all" spc="360" baseline="0">
          <a:ln>
            <a:noFill/>
          </a:ln>
          <a:solidFill>
            <a:schemeClr val="tx1"/>
          </a:solidFill>
          <a:uFillTx/>
          <a:latin typeface="+mn-lt"/>
          <a:ea typeface="+mn-ea"/>
          <a:cs typeface="+mn-cs"/>
          <a:sym typeface="Montserrat-Regular"/>
        </a:defRPr>
      </a:lvl4pPr>
      <a:lvl5pPr marL="0" marR="0" indent="914400" algn="ctr" defTabSz="825500" latinLnBrk="0">
        <a:lnSpc>
          <a:spcPct val="100000"/>
        </a:lnSpc>
        <a:spcBef>
          <a:spcPts val="0"/>
        </a:spcBef>
        <a:spcAft>
          <a:spcPts val="0"/>
        </a:spcAft>
        <a:buClrTx/>
        <a:buSzTx/>
        <a:buFontTx/>
        <a:buNone/>
        <a:defRPr sz="1800" b="0" i="0" u="none" strike="noStrike" cap="all" spc="360" baseline="0">
          <a:ln>
            <a:noFill/>
          </a:ln>
          <a:solidFill>
            <a:schemeClr val="tx1"/>
          </a:solidFill>
          <a:uFillTx/>
          <a:latin typeface="+mn-lt"/>
          <a:ea typeface="+mn-ea"/>
          <a:cs typeface="+mn-cs"/>
          <a:sym typeface="Montserrat-Regular"/>
        </a:defRPr>
      </a:lvl5pPr>
      <a:lvl6pPr marL="0" marR="0" indent="1143000" algn="ctr" defTabSz="825500" latinLnBrk="0">
        <a:lnSpc>
          <a:spcPct val="100000"/>
        </a:lnSpc>
        <a:spcBef>
          <a:spcPts val="0"/>
        </a:spcBef>
        <a:spcAft>
          <a:spcPts val="0"/>
        </a:spcAft>
        <a:buClrTx/>
        <a:buSzTx/>
        <a:buFontTx/>
        <a:buNone/>
        <a:defRPr sz="1800" b="0" i="0" u="none" strike="noStrike" cap="all" spc="360" baseline="0">
          <a:ln>
            <a:noFill/>
          </a:ln>
          <a:solidFill>
            <a:schemeClr val="tx1"/>
          </a:solidFill>
          <a:uFillTx/>
          <a:latin typeface="+mn-lt"/>
          <a:ea typeface="+mn-ea"/>
          <a:cs typeface="+mn-cs"/>
          <a:sym typeface="Montserrat-Regular"/>
        </a:defRPr>
      </a:lvl6pPr>
      <a:lvl7pPr marL="0" marR="0" indent="1371600" algn="ctr" defTabSz="825500" latinLnBrk="0">
        <a:lnSpc>
          <a:spcPct val="100000"/>
        </a:lnSpc>
        <a:spcBef>
          <a:spcPts val="0"/>
        </a:spcBef>
        <a:spcAft>
          <a:spcPts val="0"/>
        </a:spcAft>
        <a:buClrTx/>
        <a:buSzTx/>
        <a:buFontTx/>
        <a:buNone/>
        <a:defRPr sz="1800" b="0" i="0" u="none" strike="noStrike" cap="all" spc="360" baseline="0">
          <a:ln>
            <a:noFill/>
          </a:ln>
          <a:solidFill>
            <a:schemeClr val="tx1"/>
          </a:solidFill>
          <a:uFillTx/>
          <a:latin typeface="+mn-lt"/>
          <a:ea typeface="+mn-ea"/>
          <a:cs typeface="+mn-cs"/>
          <a:sym typeface="Montserrat-Regular"/>
        </a:defRPr>
      </a:lvl7pPr>
      <a:lvl8pPr marL="0" marR="0" indent="1600200" algn="ctr" defTabSz="825500" latinLnBrk="0">
        <a:lnSpc>
          <a:spcPct val="100000"/>
        </a:lnSpc>
        <a:spcBef>
          <a:spcPts val="0"/>
        </a:spcBef>
        <a:spcAft>
          <a:spcPts val="0"/>
        </a:spcAft>
        <a:buClrTx/>
        <a:buSzTx/>
        <a:buFontTx/>
        <a:buNone/>
        <a:defRPr sz="1800" b="0" i="0" u="none" strike="noStrike" cap="all" spc="360" baseline="0">
          <a:ln>
            <a:noFill/>
          </a:ln>
          <a:solidFill>
            <a:schemeClr val="tx1"/>
          </a:solidFill>
          <a:uFillTx/>
          <a:latin typeface="+mn-lt"/>
          <a:ea typeface="+mn-ea"/>
          <a:cs typeface="+mn-cs"/>
          <a:sym typeface="Montserrat-Regular"/>
        </a:defRPr>
      </a:lvl8pPr>
      <a:lvl9pPr marL="0" marR="0" indent="1828800" algn="ctr" defTabSz="825500" latinLnBrk="0">
        <a:lnSpc>
          <a:spcPct val="100000"/>
        </a:lnSpc>
        <a:spcBef>
          <a:spcPts val="0"/>
        </a:spcBef>
        <a:spcAft>
          <a:spcPts val="0"/>
        </a:spcAft>
        <a:buClrTx/>
        <a:buSzTx/>
        <a:buFontTx/>
        <a:buNone/>
        <a:defRPr sz="1800" b="0" i="0" u="none" strike="noStrike" cap="all" spc="360" baseline="0">
          <a:ln>
            <a:noFill/>
          </a:ln>
          <a:solidFill>
            <a:schemeClr val="tx1"/>
          </a:solidFill>
          <a:uFillTx/>
          <a:latin typeface="+mn-lt"/>
          <a:ea typeface="+mn-ea"/>
          <a:cs typeface="+mn-cs"/>
          <a:sym typeface="Montserrat-Regular"/>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6.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jpe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4.xml"/><Relationship Id="rId2" Type="http://schemas.openxmlformats.org/officeDocument/2006/relationships/image" Target="../media/image39.jpeg"/><Relationship Id="rId1" Type="http://schemas.openxmlformats.org/officeDocument/2006/relationships/image" Target="../media/image3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4.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4.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2" Type="http://schemas.openxmlformats.org/officeDocument/2006/relationships/notesSlide" Target="../notesSlides/notesSlide4.xml"/><Relationship Id="rId11" Type="http://schemas.openxmlformats.org/officeDocument/2006/relationships/slideLayout" Target="../slideLayouts/slideLayout4.xml"/><Relationship Id="rId10" Type="http://schemas.openxmlformats.org/officeDocument/2006/relationships/image" Target="../media/image15.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26.xml"/><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4.xml"/><Relationship Id="rId2" Type="http://schemas.openxmlformats.org/officeDocument/2006/relationships/image" Target="../media/image24.png"/><Relationship Id="rId1"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6.xml"/><Relationship Id="rId1" Type="http://schemas.openxmlformats.org/officeDocument/2006/relationships/image" Target="../media/image2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6.xml"/><Relationship Id="rId4" Type="http://schemas.openxmlformats.org/officeDocument/2006/relationships/image" Target="../media/image29.jpe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95905" y="4425315"/>
            <a:ext cx="18658840" cy="5145405"/>
            <a:chOff x="4473245" y="4654405"/>
            <a:chExt cx="16482695" cy="5145420"/>
          </a:xfrm>
        </p:grpSpPr>
        <p:sp>
          <p:nvSpPr>
            <p:cNvPr id="13" name="Shape 47"/>
            <p:cNvSpPr txBox="1"/>
            <p:nvPr/>
          </p:nvSpPr>
          <p:spPr>
            <a:xfrm>
              <a:off x="4473245" y="5422135"/>
              <a:ext cx="16482695" cy="4377690"/>
            </a:xfrm>
            <a:prstGeom prst="rect">
              <a:avLst/>
            </a:prstGeom>
            <a:ln w="3175">
              <a:miter lim="400000"/>
            </a:ln>
          </p:spPr>
          <p:txBody>
            <a:bodyPr lIns="38100" tIns="38100" rIns="38100" bIns="38100">
              <a:normAutofit/>
            </a:bodyPr>
            <a:lstStyle>
              <a:lvl1pPr marL="0" marR="0" indent="0" algn="ctr" defTabSz="825500" rtl="0" latinLnBrk="0">
                <a:lnSpc>
                  <a:spcPct val="100000"/>
                </a:lnSpc>
                <a:spcBef>
                  <a:spcPts val="0"/>
                </a:spcBef>
                <a:spcAft>
                  <a:spcPts val="0"/>
                </a:spcAft>
                <a:buClrTx/>
                <a:buSzTx/>
                <a:buFontTx/>
                <a:buNone/>
                <a:defRPr sz="30000" b="0" i="0" u="none" strike="noStrike" cap="none" spc="0" baseline="0">
                  <a:ln>
                    <a:noFill/>
                  </a:ln>
                  <a:solidFill>
                    <a:schemeClr val="bg1"/>
                  </a:solidFill>
                  <a:uFillTx/>
                  <a:latin typeface="Playfair Display Black"/>
                  <a:ea typeface="Playfair Display Black"/>
                  <a:cs typeface="Playfair Display Black"/>
                  <a:sym typeface="Playfair Display Black"/>
                </a:defRPr>
              </a:lvl1pPr>
              <a:lvl2pPr marL="0" marR="0" indent="228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2pPr>
              <a:lvl3pPr marL="0" marR="0" indent="457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3pPr>
              <a:lvl4pPr marL="0" marR="0" indent="685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4pPr>
              <a:lvl5pPr marL="0" marR="0" indent="9144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5pPr>
              <a:lvl6pPr marL="0" marR="0" indent="11430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6pPr>
              <a:lvl7pPr marL="0" marR="0" indent="1371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7pPr>
              <a:lvl8pPr marL="0" marR="0" indent="1600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8pPr>
              <a:lvl9pPr marL="0" marR="0" indent="1828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9pPr>
            </a:lstStyle>
            <a:p>
              <a:pPr hangingPunct="1"/>
              <a:r>
                <a:rPr lang="zh-CN" sz="11900" dirty="0">
                  <a:latin typeface="+mn-lt"/>
                  <a:ea typeface="+mn-ea"/>
                  <a:cs typeface="+mn-ea"/>
                  <a:sym typeface="+mn-lt"/>
                </a:rPr>
                <a:t>肝胆胰分会年终工作汇报</a:t>
              </a:r>
              <a:endParaRPr lang="zh-CN" sz="11900" dirty="0">
                <a:latin typeface="+mn-lt"/>
                <a:ea typeface="+mn-ea"/>
                <a:cs typeface="+mn-ea"/>
                <a:sym typeface="+mn-lt"/>
              </a:endParaRPr>
            </a:p>
          </p:txBody>
        </p:sp>
        <p:sp>
          <p:nvSpPr>
            <p:cNvPr id="14" name="Shape 48"/>
            <p:cNvSpPr/>
            <p:nvPr/>
          </p:nvSpPr>
          <p:spPr>
            <a:xfrm>
              <a:off x="9317798" y="4654405"/>
              <a:ext cx="6730273" cy="292388"/>
            </a:xfrm>
            <a:prstGeom prst="rect">
              <a:avLst/>
            </a:prstGeom>
            <a:ln w="3175">
              <a:miter lim="400000"/>
            </a:ln>
          </p:spPr>
          <p:txBody>
            <a:bodyPr lIns="38100" tIns="38100" rIns="38100" bIns="38100" anchor="ctr">
              <a:spAutoFit/>
            </a:bodyPr>
            <a:lstStyle>
              <a:lvl1pPr algn="ctr">
                <a:defRPr sz="1800" cap="all" spc="360">
                  <a:solidFill>
                    <a:srgbClr val="818181"/>
                  </a:solidFill>
                  <a:latin typeface="+mn-lt"/>
                  <a:ea typeface="+mn-ea"/>
                  <a:cs typeface="+mn-cs"/>
                  <a:sym typeface="Montserrat-Regular"/>
                </a:defRPr>
              </a:lvl1pPr>
            </a:lstStyle>
            <a:p>
              <a:endParaRPr sz="1400" dirty="0">
                <a:solidFill>
                  <a:schemeClr val="accent3"/>
                </a:solidFill>
                <a:cs typeface="+mn-ea"/>
                <a:sym typeface="+mn-lt"/>
              </a:endParaRPr>
            </a:p>
          </p:txBody>
        </p:sp>
        <p:sp>
          <p:nvSpPr>
            <p:cNvPr id="15" name="Shape 49"/>
            <p:cNvSpPr/>
            <p:nvPr/>
          </p:nvSpPr>
          <p:spPr>
            <a:xfrm>
              <a:off x="11919989" y="9509721"/>
              <a:ext cx="1525890" cy="1"/>
            </a:xfrm>
            <a:prstGeom prst="line">
              <a:avLst/>
            </a:prstGeom>
            <a:ln w="38100">
              <a:solidFill>
                <a:srgbClr val="8C7337"/>
              </a:solidFill>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sz="2400">
                <a:latin typeface="+mn-lt"/>
                <a:ea typeface="+mn-ea"/>
                <a:cs typeface="+mn-ea"/>
                <a:sym typeface="+mn-lt"/>
              </a:endParaRPr>
            </a:p>
          </p:txBody>
        </p:sp>
      </p:grpSp>
      <p:sp>
        <p:nvSpPr>
          <p:cNvPr id="50" name="Shape 50"/>
          <p:cNvSpPr/>
          <p:nvPr/>
        </p:nvSpPr>
        <p:spPr>
          <a:xfrm>
            <a:off x="-338939" y="819672"/>
            <a:ext cx="4754957" cy="393640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bg1"/>
          </a:solidFill>
          <a:ln w="3175">
            <a:solidFill>
              <a:schemeClr val="bg1"/>
            </a:solidFill>
            <a:miter lim="400000"/>
          </a:ln>
        </p:spPr>
        <p:txBody>
          <a:bodyPr lIns="38100" tIns="38100" rIns="38100" bIns="38100" anchor="ctr"/>
          <a:lstStyle/>
          <a:p>
            <a:pPr algn="ctr">
              <a:defRPr sz="3000">
                <a:solidFill>
                  <a:srgbClr val="FFFFFF"/>
                </a:solidFill>
                <a:latin typeface="Helvetica Light"/>
                <a:ea typeface="Helvetica Light"/>
                <a:cs typeface="Helvetica Light"/>
                <a:sym typeface="Helvetica Light"/>
              </a:defRPr>
            </a:pPr>
            <a:endParaRPr>
              <a:latin typeface="+mn-lt"/>
              <a:ea typeface="+mn-ea"/>
              <a:cs typeface="+mn-ea"/>
              <a:sym typeface="+mn-lt"/>
            </a:endParaRPr>
          </a:p>
        </p:txBody>
      </p:sp>
      <p:sp>
        <p:nvSpPr>
          <p:cNvPr id="51" name="Shape 51"/>
          <p:cNvSpPr/>
          <p:nvPr/>
        </p:nvSpPr>
        <p:spPr>
          <a:xfrm>
            <a:off x="-478155" y="10024745"/>
            <a:ext cx="4753610" cy="34315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38100">
            <a:solidFill>
              <a:schemeClr val="bg1"/>
            </a:solidFill>
            <a:miter lim="400000"/>
          </a:ln>
        </p:spPr>
        <p:txBody>
          <a:bodyPr lIns="38100" tIns="38100" rIns="38100" bIns="38100" anchor="ctr"/>
          <a:lstStyle/>
          <a:p>
            <a:pPr algn="ctr">
              <a:defRPr sz="3000">
                <a:solidFill>
                  <a:srgbClr val="FFFFFF"/>
                </a:solidFill>
                <a:latin typeface="Helvetica Light"/>
                <a:ea typeface="Helvetica Light"/>
                <a:cs typeface="Helvetica Light"/>
                <a:sym typeface="Helvetica Light"/>
              </a:defRPr>
            </a:pPr>
            <a:endParaRPr>
              <a:latin typeface="+mn-lt"/>
              <a:ea typeface="+mn-ea"/>
              <a:cs typeface="+mn-ea"/>
              <a:sym typeface="+mn-lt"/>
            </a:endParaRPr>
          </a:p>
        </p:txBody>
      </p:sp>
      <p:sp>
        <p:nvSpPr>
          <p:cNvPr id="52" name="Shape 52"/>
          <p:cNvSpPr/>
          <p:nvPr/>
        </p:nvSpPr>
        <p:spPr>
          <a:xfrm rot="10800000">
            <a:off x="306070" y="9352280"/>
            <a:ext cx="4916805" cy="43637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38100">
            <a:solidFill>
              <a:schemeClr val="accent2"/>
            </a:solidFill>
            <a:miter lim="400000"/>
          </a:ln>
        </p:spPr>
        <p:txBody>
          <a:bodyPr lIns="38100" tIns="38100" rIns="38100" bIns="38100" anchor="ctr"/>
          <a:lstStyle>
            <a:lvl1pPr algn="ctr">
              <a:defRPr sz="3000">
                <a:solidFill>
                  <a:srgbClr val="FFFFFF"/>
                </a:solidFill>
                <a:latin typeface="Helvetica Light"/>
                <a:ea typeface="Helvetica Light"/>
                <a:cs typeface="Helvetica Light"/>
                <a:sym typeface="Helvetica Light"/>
              </a:defRPr>
            </a:lvl1pPr>
          </a:lstStyle>
          <a:p>
            <a:r>
              <a:rPr>
                <a:latin typeface="+mn-lt"/>
                <a:ea typeface="+mn-ea"/>
                <a:cs typeface="+mn-ea"/>
                <a:sym typeface="+mn-lt"/>
              </a:rPr>
              <a:t>  </a:t>
            </a:r>
            <a:endParaRPr>
              <a:latin typeface="+mn-lt"/>
              <a:ea typeface="+mn-ea"/>
              <a:cs typeface="+mn-ea"/>
              <a:sym typeface="+mn-lt"/>
            </a:endParaRPr>
          </a:p>
        </p:txBody>
      </p:sp>
      <p:sp>
        <p:nvSpPr>
          <p:cNvPr id="53" name="Shape 53"/>
          <p:cNvSpPr/>
          <p:nvPr/>
        </p:nvSpPr>
        <p:spPr>
          <a:xfrm>
            <a:off x="-224790" y="140335"/>
            <a:ext cx="4640580" cy="32131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38100">
            <a:solidFill>
              <a:schemeClr val="accent2"/>
            </a:solidFill>
            <a:miter lim="400000"/>
          </a:ln>
        </p:spPr>
        <p:txBody>
          <a:bodyPr lIns="38100" tIns="38100" rIns="38100" bIns="38100" anchor="ctr"/>
          <a:lstStyle>
            <a:lvl1pPr algn="ctr">
              <a:defRPr sz="3000">
                <a:solidFill>
                  <a:srgbClr val="FFFFFF"/>
                </a:solidFill>
                <a:latin typeface="Helvetica Light"/>
                <a:ea typeface="Helvetica Light"/>
                <a:cs typeface="Helvetica Light"/>
                <a:sym typeface="Helvetica Light"/>
              </a:defRPr>
            </a:lvl1pPr>
          </a:lstStyle>
          <a:p>
            <a:r>
              <a:rPr>
                <a:latin typeface="+mn-lt"/>
                <a:ea typeface="+mn-ea"/>
                <a:cs typeface="+mn-ea"/>
                <a:sym typeface="+mn-lt"/>
              </a:rPr>
              <a:t>  </a:t>
            </a:r>
            <a:endParaRPr>
              <a:latin typeface="+mn-lt"/>
              <a:ea typeface="+mn-ea"/>
              <a:cs typeface="+mn-ea"/>
              <a:sym typeface="+mn-lt"/>
            </a:endParaRPr>
          </a:p>
        </p:txBody>
      </p:sp>
      <p:sp>
        <p:nvSpPr>
          <p:cNvPr id="54" name="Shape 54"/>
          <p:cNvSpPr/>
          <p:nvPr/>
        </p:nvSpPr>
        <p:spPr>
          <a:xfrm>
            <a:off x="20206335" y="7778750"/>
            <a:ext cx="4337050" cy="337121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38100">
            <a:solidFill>
              <a:schemeClr val="bg1"/>
            </a:solidFill>
            <a:miter lim="400000"/>
          </a:ln>
        </p:spPr>
        <p:txBody>
          <a:bodyPr lIns="38100" tIns="38100" rIns="38100" bIns="38100" anchor="ctr"/>
          <a:lstStyle/>
          <a:p>
            <a:pPr algn="ctr">
              <a:defRPr sz="3000">
                <a:solidFill>
                  <a:srgbClr val="FFFFFF"/>
                </a:solidFill>
                <a:latin typeface="Helvetica Light"/>
                <a:ea typeface="Helvetica Light"/>
                <a:cs typeface="Helvetica Light"/>
                <a:sym typeface="Helvetica Light"/>
              </a:defRPr>
            </a:pPr>
            <a:endParaRPr>
              <a:latin typeface="+mn-lt"/>
              <a:ea typeface="+mn-ea"/>
              <a:cs typeface="+mn-ea"/>
              <a:sym typeface="+mn-lt"/>
            </a:endParaRPr>
          </a:p>
        </p:txBody>
      </p:sp>
      <p:sp>
        <p:nvSpPr>
          <p:cNvPr id="55" name="Shape 55"/>
          <p:cNvSpPr/>
          <p:nvPr/>
        </p:nvSpPr>
        <p:spPr>
          <a:xfrm rot="10800000">
            <a:off x="20206485" y="820043"/>
            <a:ext cx="4754957" cy="393640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bg1"/>
          </a:solidFill>
          <a:ln w="3175">
            <a:solidFill>
              <a:schemeClr val="bg1"/>
            </a:solidFill>
            <a:miter lim="400000"/>
          </a:ln>
        </p:spPr>
        <p:txBody>
          <a:bodyPr lIns="38100" tIns="38100" rIns="38100" bIns="38100" anchor="ctr"/>
          <a:lstStyle/>
          <a:p>
            <a:pPr algn="ctr">
              <a:defRPr sz="3000">
                <a:solidFill>
                  <a:srgbClr val="FFFFFF"/>
                </a:solidFill>
                <a:latin typeface="Helvetica Light"/>
                <a:ea typeface="Helvetica Light"/>
                <a:cs typeface="Helvetica Light"/>
                <a:sym typeface="Helvetica Light"/>
              </a:defRPr>
            </a:pPr>
            <a:endParaRPr>
              <a:latin typeface="+mn-lt"/>
              <a:ea typeface="+mn-ea"/>
              <a:cs typeface="+mn-ea"/>
              <a:sym typeface="+mn-lt"/>
            </a:endParaRPr>
          </a:p>
        </p:txBody>
      </p:sp>
      <p:sp>
        <p:nvSpPr>
          <p:cNvPr id="56" name="Shape 56"/>
          <p:cNvSpPr/>
          <p:nvPr/>
        </p:nvSpPr>
        <p:spPr>
          <a:xfrm rot="10800000">
            <a:off x="18096230" y="208280"/>
            <a:ext cx="5951855" cy="376237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38100">
            <a:solidFill>
              <a:schemeClr val="accent2"/>
            </a:solidFill>
            <a:miter lim="400000"/>
          </a:ln>
        </p:spPr>
        <p:txBody>
          <a:bodyPr lIns="38100" tIns="38100" rIns="38100" bIns="38100" anchor="ctr"/>
          <a:lstStyle>
            <a:lvl1pPr algn="ctr">
              <a:defRPr sz="3000">
                <a:solidFill>
                  <a:srgbClr val="FFFFFF"/>
                </a:solidFill>
                <a:latin typeface="Helvetica Light"/>
                <a:ea typeface="Helvetica Light"/>
                <a:cs typeface="Helvetica Light"/>
                <a:sym typeface="Helvetica Light"/>
              </a:defRPr>
            </a:lvl1pPr>
          </a:lstStyle>
          <a:p>
            <a:r>
              <a:rPr>
                <a:latin typeface="+mn-lt"/>
                <a:ea typeface="+mn-ea"/>
                <a:cs typeface="+mn-ea"/>
                <a:sym typeface="+mn-lt"/>
              </a:rPr>
              <a:t>  </a:t>
            </a:r>
            <a:endParaRPr>
              <a:latin typeface="+mn-lt"/>
              <a:ea typeface="+mn-ea"/>
              <a:cs typeface="+mn-ea"/>
              <a:sym typeface="+mn-lt"/>
            </a:endParaRPr>
          </a:p>
        </p:txBody>
      </p:sp>
      <p:sp>
        <p:nvSpPr>
          <p:cNvPr id="57" name="Shape 57"/>
          <p:cNvSpPr/>
          <p:nvPr/>
        </p:nvSpPr>
        <p:spPr>
          <a:xfrm rot="10800000">
            <a:off x="19665950" y="9934575"/>
            <a:ext cx="4509135" cy="36296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ln w="38100">
            <a:solidFill>
              <a:schemeClr val="accent2"/>
            </a:solidFill>
            <a:miter lim="400000"/>
          </a:ln>
        </p:spPr>
        <p:txBody>
          <a:bodyPr lIns="38100" tIns="38100" rIns="38100" bIns="38100" anchor="ctr"/>
          <a:lstStyle>
            <a:lvl1pPr algn="ctr">
              <a:defRPr sz="3000">
                <a:solidFill>
                  <a:srgbClr val="FFFFFF"/>
                </a:solidFill>
                <a:latin typeface="Helvetica Light"/>
                <a:ea typeface="Helvetica Light"/>
                <a:cs typeface="Helvetica Light"/>
                <a:sym typeface="Helvetica Light"/>
              </a:defRPr>
            </a:lvl1pPr>
          </a:lstStyle>
          <a:p>
            <a:r>
              <a:rPr>
                <a:latin typeface="+mn-lt"/>
                <a:ea typeface="+mn-ea"/>
                <a:cs typeface="+mn-ea"/>
                <a:sym typeface="+mn-lt"/>
              </a:rPr>
              <a:t>  </a:t>
            </a:r>
            <a:endParaRPr>
              <a:latin typeface="+mn-lt"/>
              <a:ea typeface="+mn-ea"/>
              <a:cs typeface="+mn-ea"/>
              <a:sym typeface="+mn-lt"/>
            </a:endParaRPr>
          </a:p>
        </p:txBody>
      </p:sp>
      <p:sp>
        <p:nvSpPr>
          <p:cNvPr id="3" name="文本框 2"/>
          <p:cNvSpPr txBox="1"/>
          <p:nvPr/>
        </p:nvSpPr>
        <p:spPr>
          <a:xfrm>
            <a:off x="8016509" y="9901541"/>
            <a:ext cx="7802880" cy="143002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kumimoji="0" lang="zh-CN" altLang="en-US" sz="4400" b="1" i="0" u="none" strike="noStrike" cap="none" spc="0" normalizeH="0" baseline="0" dirty="0">
                <a:ln w="22225">
                  <a:solidFill>
                    <a:schemeClr val="accent2"/>
                  </a:solidFill>
                  <a:prstDash val="solid"/>
                </a:ln>
                <a:solidFill>
                  <a:schemeClr val="bg1"/>
                </a:solidFill>
                <a:effectLst/>
                <a:uFillTx/>
                <a:latin typeface="PT Sans"/>
                <a:ea typeface="PT Sans"/>
                <a:cs typeface="PT Sans"/>
                <a:sym typeface="PT Sans"/>
              </a:rPr>
              <a:t>汇报人：张磊</a:t>
            </a:r>
            <a:endParaRPr kumimoji="0" lang="en-US" altLang="zh-CN" sz="4400" b="1" i="0" u="none" strike="noStrike" cap="none" spc="0" normalizeH="0" baseline="0" dirty="0">
              <a:ln w="22225">
                <a:solidFill>
                  <a:schemeClr val="accent2"/>
                </a:solidFill>
                <a:prstDash val="solid"/>
              </a:ln>
              <a:solidFill>
                <a:schemeClr val="bg1"/>
              </a:solidFill>
              <a:effectLst/>
              <a:uFillTx/>
              <a:latin typeface="PT Sans"/>
              <a:ea typeface="PT Sans"/>
              <a:cs typeface="PT Sans"/>
              <a:sym typeface="PT Sans"/>
            </a:endParaRPr>
          </a:p>
          <a:p>
            <a:pPr marL="0" marR="0" indent="0" algn="ctr" defTabSz="825500" rtl="0" fontAlgn="auto" latinLnBrk="0" hangingPunct="0">
              <a:lnSpc>
                <a:spcPct val="100000"/>
              </a:lnSpc>
              <a:spcBef>
                <a:spcPts val="0"/>
              </a:spcBef>
              <a:spcAft>
                <a:spcPts val="0"/>
              </a:spcAft>
              <a:buClrTx/>
              <a:buSzTx/>
              <a:buFontTx/>
              <a:buNone/>
            </a:pPr>
            <a:r>
              <a:rPr kumimoji="0" lang="zh-CN" altLang="en-US" sz="4400" b="1" i="0" u="none" strike="noStrike" cap="none" spc="0" normalizeH="0" baseline="0" dirty="0">
                <a:ln w="22225">
                  <a:solidFill>
                    <a:schemeClr val="accent2"/>
                  </a:solidFill>
                  <a:prstDash val="solid"/>
                </a:ln>
                <a:solidFill>
                  <a:schemeClr val="bg1"/>
                </a:solidFill>
                <a:effectLst/>
                <a:uFillTx/>
                <a:latin typeface="PT Sans"/>
                <a:ea typeface="PT Sans"/>
                <a:cs typeface="PT Sans"/>
                <a:sym typeface="PT Sans"/>
              </a:rPr>
              <a:t> 汇报时间：</a:t>
            </a:r>
            <a:r>
              <a:rPr kumimoji="0" lang="en-US" altLang="zh-CN" sz="4400" b="1" i="0" u="none" strike="noStrike" cap="none" spc="0" normalizeH="0" baseline="0" dirty="0">
                <a:ln w="22225">
                  <a:solidFill>
                    <a:schemeClr val="accent2"/>
                  </a:solidFill>
                  <a:prstDash val="solid"/>
                </a:ln>
                <a:solidFill>
                  <a:schemeClr val="bg1"/>
                </a:solidFill>
                <a:effectLst/>
                <a:uFillTx/>
                <a:latin typeface="PT Sans"/>
                <a:ea typeface="PT Sans"/>
                <a:cs typeface="PT Sans"/>
                <a:sym typeface="PT Sans"/>
              </a:rPr>
              <a:t>2025</a:t>
            </a:r>
            <a:r>
              <a:rPr kumimoji="0" lang="zh-CN" altLang="en-US" sz="4400" b="1" i="0" u="none" strike="noStrike" cap="none" spc="0" normalizeH="0" baseline="0" dirty="0">
                <a:ln w="22225">
                  <a:solidFill>
                    <a:schemeClr val="accent2"/>
                  </a:solidFill>
                  <a:prstDash val="solid"/>
                </a:ln>
                <a:solidFill>
                  <a:schemeClr val="bg1"/>
                </a:solidFill>
                <a:effectLst/>
                <a:uFillTx/>
                <a:latin typeface="PT Sans"/>
                <a:ea typeface="PT Sans"/>
                <a:cs typeface="PT Sans"/>
                <a:sym typeface="PT Sans"/>
              </a:rPr>
              <a:t>年</a:t>
            </a:r>
            <a:r>
              <a:rPr kumimoji="0" lang="en-US" altLang="zh-CN" sz="4400" b="1" i="0" u="none" strike="noStrike" cap="none" spc="0" normalizeH="0" baseline="0" dirty="0">
                <a:ln w="22225">
                  <a:solidFill>
                    <a:schemeClr val="accent2"/>
                  </a:solidFill>
                  <a:prstDash val="solid"/>
                </a:ln>
                <a:solidFill>
                  <a:schemeClr val="bg1"/>
                </a:solidFill>
                <a:effectLst/>
                <a:uFillTx/>
                <a:latin typeface="PT Sans"/>
                <a:ea typeface="PT Sans"/>
                <a:cs typeface="PT Sans"/>
                <a:sym typeface="PT Sans"/>
              </a:rPr>
              <a:t>1</a:t>
            </a:r>
            <a:r>
              <a:rPr kumimoji="0" lang="zh-CN" altLang="en-US" sz="4400" b="1" i="0" u="none" strike="noStrike" cap="none" spc="0" normalizeH="0" baseline="0" dirty="0">
                <a:ln w="22225">
                  <a:solidFill>
                    <a:schemeClr val="accent2"/>
                  </a:solidFill>
                  <a:prstDash val="solid"/>
                </a:ln>
                <a:solidFill>
                  <a:schemeClr val="bg1"/>
                </a:solidFill>
                <a:effectLst/>
                <a:uFillTx/>
                <a:latin typeface="PT Sans"/>
                <a:ea typeface="PT Sans"/>
                <a:cs typeface="PT Sans"/>
                <a:sym typeface="PT Sans"/>
              </a:rPr>
              <a:t>月</a:t>
            </a:r>
            <a:r>
              <a:rPr kumimoji="0" lang="en-US" altLang="zh-CN" sz="4400" b="1" i="0" u="none" strike="noStrike" cap="none" spc="0" normalizeH="0" baseline="0" dirty="0">
                <a:ln w="22225">
                  <a:solidFill>
                    <a:schemeClr val="accent2"/>
                  </a:solidFill>
                  <a:prstDash val="solid"/>
                </a:ln>
                <a:solidFill>
                  <a:schemeClr val="bg1"/>
                </a:solidFill>
                <a:effectLst/>
                <a:uFillTx/>
                <a:latin typeface="PT Sans"/>
                <a:ea typeface="PT Sans"/>
                <a:cs typeface="PT Sans"/>
                <a:sym typeface="PT Sans"/>
              </a:rPr>
              <a:t>18</a:t>
            </a:r>
            <a:r>
              <a:rPr kumimoji="0" lang="zh-CN" altLang="en-US" sz="4400" b="1" i="0" u="none" strike="noStrike" cap="none" spc="0" normalizeH="0" baseline="0" dirty="0">
                <a:ln w="22225">
                  <a:solidFill>
                    <a:schemeClr val="accent2"/>
                  </a:solidFill>
                  <a:prstDash val="solid"/>
                </a:ln>
                <a:solidFill>
                  <a:schemeClr val="bg1"/>
                </a:solidFill>
                <a:effectLst/>
                <a:uFillTx/>
                <a:latin typeface="PT Sans"/>
                <a:ea typeface="宋体" panose="02010600030101010101" pitchFamily="2" charset="-122"/>
                <a:cs typeface="PT Sans"/>
                <a:sym typeface="PT Sans"/>
              </a:rPr>
              <a:t>日</a:t>
            </a:r>
            <a:endParaRPr kumimoji="0" lang="zh-CN" altLang="en-US" sz="4400" b="1" i="0" u="none" strike="noStrike" cap="none" spc="0" normalizeH="0" baseline="0" dirty="0">
              <a:ln w="22225">
                <a:solidFill>
                  <a:schemeClr val="accent2"/>
                </a:solidFill>
                <a:prstDash val="solid"/>
              </a:ln>
              <a:solidFill>
                <a:schemeClr val="bg1"/>
              </a:solidFill>
              <a:effectLst/>
              <a:uFillTx/>
              <a:latin typeface="PT Sans"/>
              <a:ea typeface="宋体" panose="02010600030101010101" pitchFamily="2" charset="-122"/>
              <a:cs typeface="PT Sans"/>
              <a:sym typeface="PT Sans"/>
            </a:endParaRPr>
          </a:p>
        </p:txBody>
      </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p:cNvSpPr>
          <p:nvPr>
            <p:ph type="sldNum" sz="quarter" idx="2"/>
          </p:nvPr>
        </p:nvSpPr>
        <p:spPr>
          <a:xfrm>
            <a:off x="22613349" y="12233456"/>
            <a:ext cx="607908" cy="353060"/>
          </a:xfrm>
          <a:prstGeom prst="rect">
            <a:avLst/>
          </a:prstGeom>
        </p:spPr>
        <p:txBody>
          <a:bodyPr/>
          <a:lstStyle/>
          <a:p>
            <a:r>
              <a:rPr lang="en-US">
                <a:cs typeface="+mn-ea"/>
                <a:sym typeface="+mn-lt"/>
              </a:rPr>
              <a:t>9</a:t>
            </a:r>
            <a:endParaRPr lang="en-US">
              <a:cs typeface="+mn-ea"/>
              <a:sym typeface="+mn-lt"/>
            </a:endParaRPr>
          </a:p>
        </p:txBody>
      </p:sp>
      <p:sp>
        <p:nvSpPr>
          <p:cNvPr id="14" name="Shape 67"/>
          <p:cNvSpPr txBox="1"/>
          <p:nvPr/>
        </p:nvSpPr>
        <p:spPr>
          <a:xfrm>
            <a:off x="4098925" y="710565"/>
            <a:ext cx="16482695" cy="1645920"/>
          </a:xfrm>
          <a:prstGeom prst="rect">
            <a:avLst/>
          </a:prstGeom>
          <a:ln w="3175">
            <a:miter lim="400000"/>
          </a:ln>
        </p:spPr>
        <p:txBody>
          <a:bodyPr lIns="38100" tIns="38100" rIns="38100" bIns="38100">
            <a:normAutofit fontScale="80000"/>
          </a:bodyPr>
          <a:lstStyle>
            <a:lvl1pPr marL="0" marR="0" indent="0" algn="ctr" defTabSz="825500" rtl="0" latinLnBrk="0">
              <a:lnSpc>
                <a:spcPct val="100000"/>
              </a:lnSpc>
              <a:spcBef>
                <a:spcPts val="0"/>
              </a:spcBef>
              <a:spcAft>
                <a:spcPts val="0"/>
              </a:spcAft>
              <a:buClrTx/>
              <a:buSzTx/>
              <a:buFontTx/>
              <a:buNone/>
              <a:defRPr sz="11200" b="0" i="1" u="none" strike="noStrike" cap="none" spc="0" baseline="0">
                <a:ln>
                  <a:noFill/>
                </a:ln>
                <a:solidFill>
                  <a:schemeClr val="bg1"/>
                </a:solidFill>
                <a:uFillTx/>
                <a:latin typeface="Playfair Display Black"/>
                <a:ea typeface="Playfair Display Black"/>
                <a:cs typeface="Playfair Display Black"/>
                <a:sym typeface="Playfair Display Black"/>
              </a:defRPr>
            </a:lvl1pPr>
            <a:lvl2pPr marL="0" marR="0" indent="228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2pPr>
            <a:lvl3pPr marL="0" marR="0" indent="457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3pPr>
            <a:lvl4pPr marL="0" marR="0" indent="685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4pPr>
            <a:lvl5pPr marL="0" marR="0" indent="9144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5pPr>
            <a:lvl6pPr marL="0" marR="0" indent="11430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6pPr>
            <a:lvl7pPr marL="0" marR="0" indent="1371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7pPr>
            <a:lvl8pPr marL="0" marR="0" indent="1600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8pPr>
            <a:lvl9pPr marL="0" marR="0" indent="1828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9pPr>
          </a:lstStyle>
          <a:p>
            <a:pPr hangingPunct="1"/>
            <a:r>
              <a:rPr lang="en-US" altLang="zh-CN" b="1" i="0" dirty="0">
                <a:latin typeface="+mn-lt"/>
                <a:ea typeface="+mn-ea"/>
                <a:cs typeface="+mn-ea"/>
                <a:sym typeface="+mn-lt"/>
              </a:rPr>
              <a:t>2024</a:t>
            </a:r>
            <a:r>
              <a:rPr lang="zh-CN" altLang="en-US" b="1" i="0" dirty="0">
                <a:latin typeface="+mn-lt"/>
                <a:ea typeface="+mn-ea"/>
                <a:cs typeface="+mn-ea"/>
                <a:sym typeface="+mn-lt"/>
              </a:rPr>
              <a:t>年分会科普工作开展情况</a:t>
            </a:r>
            <a:endParaRPr lang="zh-CN" altLang="en-US" i="0" dirty="0">
              <a:latin typeface="+mn-lt"/>
              <a:ea typeface="+mn-ea"/>
              <a:cs typeface="+mn-ea"/>
              <a:sym typeface="+mn-lt"/>
            </a:endParaRPr>
          </a:p>
        </p:txBody>
      </p:sp>
      <p:sp>
        <p:nvSpPr>
          <p:cNvPr id="2" name="文本框 1"/>
          <p:cNvSpPr txBox="1"/>
          <p:nvPr/>
        </p:nvSpPr>
        <p:spPr>
          <a:xfrm>
            <a:off x="1931670" y="11275695"/>
            <a:ext cx="10227310" cy="749300"/>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ctr" forceAA="0">
            <a:noAutofit/>
          </a:bodyPr>
          <a:p>
            <a:pPr marL="0" marR="0" algn="l" defTabSz="825500" rtl="0" fontAlgn="auto" latinLnBrk="0" hangingPunct="1">
              <a:lnSpc>
                <a:spcPct val="150000"/>
              </a:lnSpc>
              <a:spcBef>
                <a:spcPts val="0"/>
              </a:spcBef>
              <a:spcAft>
                <a:spcPts val="0"/>
              </a:spcAft>
              <a:buClrTx/>
              <a:buSzTx/>
              <a:buFontTx/>
              <a:buNone/>
            </a:pPr>
            <a:endParaRPr kumimoji="0" lang="zh-CN" altLang="en-US" sz="2800" b="1" i="0" u="none" strike="noStrike" cap="none" spc="0" normalizeH="0" baseline="0" dirty="0">
              <a:ln>
                <a:noFill/>
              </a:ln>
              <a:solidFill>
                <a:schemeClr val="bg1"/>
              </a:solidFill>
              <a:effectLst/>
              <a:uFillTx/>
              <a:latin typeface="+mn-lt"/>
              <a:ea typeface="+mn-ea"/>
              <a:cs typeface="+mn-ea"/>
              <a:sym typeface="PT Sans"/>
            </a:endParaRPr>
          </a:p>
          <a:p>
            <a:pPr marL="0" marR="0" algn="ctr" defTabSz="825500" rtl="0" fontAlgn="auto" latinLnBrk="0" hangingPunct="1">
              <a:lnSpc>
                <a:spcPct val="150000"/>
              </a:lnSpc>
              <a:spcBef>
                <a:spcPts val="0"/>
              </a:spcBef>
              <a:spcAft>
                <a:spcPts val="0"/>
              </a:spcAft>
              <a:buClrTx/>
              <a:buSzTx/>
              <a:buFontTx/>
              <a:buNone/>
            </a:pPr>
            <a:r>
              <a:rPr kumimoji="0" lang="zh-CN" altLang="en-US" sz="2800" b="1" i="0" u="none" strike="noStrike" cap="none" spc="0" normalizeH="0" baseline="0" dirty="0">
                <a:ln>
                  <a:noFill/>
                </a:ln>
                <a:solidFill>
                  <a:schemeClr val="bg1"/>
                </a:solidFill>
                <a:effectLst/>
                <a:uFillTx/>
                <a:latin typeface="+mn-lt"/>
                <a:ea typeface="+mn-ea"/>
                <a:cs typeface="+mn-ea"/>
                <a:sym typeface="PT Sans"/>
              </a:rPr>
              <a:t>深圳市人民医院张育森副主任委员组织科室团队作客深圳电台交通频率《你好健康》栏目，为民众科普宣传肝胆疾病相关内容</a:t>
            </a:r>
            <a:endParaRPr kumimoji="0" lang="zh-CN" altLang="en-US" sz="3200" b="1" i="0" u="none" strike="noStrike" cap="none" spc="0" normalizeH="0" baseline="0" dirty="0">
              <a:ln>
                <a:noFill/>
              </a:ln>
              <a:solidFill>
                <a:schemeClr val="bg1"/>
              </a:solidFill>
              <a:effectLst/>
              <a:uFillTx/>
              <a:latin typeface="+mn-lt"/>
              <a:ea typeface="+mn-ea"/>
              <a:cs typeface="+mn-ea"/>
              <a:sym typeface="PT Sans"/>
            </a:endParaRPr>
          </a:p>
          <a:p>
            <a:pPr marL="0" marR="0" algn="l" defTabSz="825500" rtl="0" fontAlgn="auto" latinLnBrk="0" hangingPunct="1">
              <a:lnSpc>
                <a:spcPct val="150000"/>
              </a:lnSpc>
              <a:spcBef>
                <a:spcPts val="0"/>
              </a:spcBef>
              <a:spcAft>
                <a:spcPts val="0"/>
              </a:spcAft>
              <a:buClrTx/>
              <a:buSzTx/>
              <a:buFontTx/>
              <a:buNone/>
            </a:pPr>
            <a:endParaRPr kumimoji="0" lang="zh-CN" altLang="en-US" sz="3200" b="1" i="0" u="none" strike="noStrike" cap="none" spc="0" normalizeH="0" baseline="0" dirty="0">
              <a:ln>
                <a:noFill/>
              </a:ln>
              <a:solidFill>
                <a:schemeClr val="bg1"/>
              </a:solidFill>
              <a:effectLst/>
              <a:uFillTx/>
              <a:latin typeface="+mn-lt"/>
              <a:ea typeface="+mn-ea"/>
              <a:cs typeface="+mn-ea"/>
              <a:sym typeface="PT Sans"/>
            </a:endParaRPr>
          </a:p>
        </p:txBody>
      </p:sp>
      <p:pic>
        <p:nvPicPr>
          <p:cNvPr id="453741700" name="图片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7375525" y="3072130"/>
            <a:ext cx="4747260" cy="7280275"/>
          </a:xfrm>
          <a:prstGeom prst="rect">
            <a:avLst/>
          </a:prstGeom>
          <a:noFill/>
          <a:ln>
            <a:noFill/>
          </a:ln>
        </p:spPr>
      </p:pic>
      <p:pic>
        <p:nvPicPr>
          <p:cNvPr id="7" name="图片 6"/>
          <p:cNvPicPr>
            <a:picLocks noChangeAspect="1"/>
          </p:cNvPicPr>
          <p:nvPr/>
        </p:nvPicPr>
        <p:blipFill>
          <a:blip r:embed="rId2"/>
          <a:stretch>
            <a:fillRect/>
          </a:stretch>
        </p:blipFill>
        <p:spPr>
          <a:xfrm>
            <a:off x="14156690" y="3616960"/>
            <a:ext cx="7644130" cy="6377940"/>
          </a:xfrm>
          <a:prstGeom prst="rect">
            <a:avLst/>
          </a:prstGeom>
        </p:spPr>
      </p:pic>
      <p:sp>
        <p:nvSpPr>
          <p:cNvPr id="8" name="文本框 7"/>
          <p:cNvSpPr txBox="1"/>
          <p:nvPr/>
        </p:nvSpPr>
        <p:spPr>
          <a:xfrm>
            <a:off x="14187170" y="10352405"/>
            <a:ext cx="7614285" cy="1315720"/>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t" forceAA="0">
            <a:noAutofit/>
          </a:bodyPr>
          <a:p>
            <a:pPr marL="0" marR="0" indent="0" algn="ctr" defTabSz="825500" rtl="0" fontAlgn="auto" latinLnBrk="0" hangingPunct="0">
              <a:lnSpc>
                <a:spcPct val="100000"/>
              </a:lnSpc>
              <a:spcBef>
                <a:spcPts val="0"/>
              </a:spcBef>
              <a:spcAft>
                <a:spcPts val="0"/>
              </a:spcAft>
              <a:buClrTx/>
              <a:buSzTx/>
              <a:buFontTx/>
              <a:buNone/>
            </a:pPr>
            <a:r>
              <a:rPr kumimoji="0" lang="zh-CN" altLang="en-US" sz="2800" b="1" i="0" u="none" strike="noStrike" cap="none" spc="0" normalizeH="0" baseline="0" dirty="0">
                <a:ln>
                  <a:noFill/>
                </a:ln>
                <a:solidFill>
                  <a:schemeClr val="bg1"/>
                </a:solidFill>
                <a:effectLst/>
                <a:uFillTx/>
                <a:latin typeface="+mn-lt"/>
                <a:ea typeface="+mn-ea"/>
                <a:cs typeface="+mn-ea"/>
                <a:sym typeface="PT Sans"/>
              </a:rPr>
              <a:t>中山市人民医院何坤副主任委员组织科室团队为病人家属作科普宣传活动</a:t>
            </a:r>
            <a:endParaRPr kumimoji="0" lang="zh-CN" altLang="en-US" sz="2800" b="1" i="0" u="none" strike="noStrike" cap="none" spc="0" normalizeH="0" baseline="0" dirty="0">
              <a:ln>
                <a:noFill/>
              </a:ln>
              <a:solidFill>
                <a:schemeClr val="bg1"/>
              </a:solidFill>
              <a:effectLst/>
              <a:uFillTx/>
              <a:latin typeface="+mn-lt"/>
              <a:ea typeface="+mn-ea"/>
              <a:cs typeface="+mn-ea"/>
              <a:sym typeface="PT Sans"/>
            </a:endParaRPr>
          </a:p>
        </p:txBody>
      </p:sp>
      <p:pic>
        <p:nvPicPr>
          <p:cNvPr id="9" name="图片 8"/>
          <p:cNvPicPr>
            <a:picLocks noChangeAspect="1"/>
          </p:cNvPicPr>
          <p:nvPr/>
        </p:nvPicPr>
        <p:blipFill>
          <a:blip r:embed="rId3"/>
          <a:stretch>
            <a:fillRect/>
          </a:stretch>
        </p:blipFill>
        <p:spPr>
          <a:xfrm>
            <a:off x="1866265" y="3071495"/>
            <a:ext cx="4472940" cy="7280910"/>
          </a:xfrm>
          <a:prstGeom prst="rect">
            <a:avLst/>
          </a:prstGeom>
        </p:spPr>
      </p:pic>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a:spLocks noGrp="1"/>
          </p:cNvSpPr>
          <p:nvPr>
            <p:ph type="sldNum" sz="quarter" idx="2"/>
          </p:nvPr>
        </p:nvSpPr>
        <p:spPr>
          <a:xfrm>
            <a:off x="22613349" y="12233456"/>
            <a:ext cx="607908" cy="353060"/>
          </a:xfrm>
          <a:prstGeom prst="rect">
            <a:avLst/>
          </a:prstGeom>
        </p:spPr>
        <p:txBody>
          <a:bodyPr/>
          <a:lstStyle/>
          <a:p>
            <a:r>
              <a:rPr lang="en-US">
                <a:cs typeface="+mn-ea"/>
                <a:sym typeface="+mn-lt"/>
              </a:rPr>
              <a:t>10</a:t>
            </a:r>
            <a:endParaRPr lang="en-US">
              <a:cs typeface="+mn-ea"/>
              <a:sym typeface="+mn-lt"/>
            </a:endParaRPr>
          </a:p>
        </p:txBody>
      </p:sp>
      <p:sp>
        <p:nvSpPr>
          <p:cNvPr id="70" name="Shape 70"/>
          <p:cNvSpPr>
            <a:spLocks noGrp="1"/>
          </p:cNvSpPr>
          <p:nvPr>
            <p:ph type="body" sz="half" idx="1"/>
          </p:nvPr>
        </p:nvSpPr>
        <p:spPr>
          <a:xfrm>
            <a:off x="3198495" y="1892300"/>
            <a:ext cx="18283555" cy="2226945"/>
          </a:xfrm>
          <a:prstGeom prst="rect">
            <a:avLst/>
          </a:prstGeom>
        </p:spPr>
        <p:txBody>
          <a:bodyPr>
            <a:normAutofit fontScale="70000"/>
          </a:bodyPr>
          <a:lstStyle/>
          <a:p>
            <a:pPr algn="ctr">
              <a:lnSpc>
                <a:spcPct val="150000"/>
              </a:lnSpc>
            </a:pPr>
            <a:r>
              <a:rPr lang="en-US" sz="5400" b="1" dirty="0">
                <a:solidFill>
                  <a:schemeClr val="bg1"/>
                </a:solidFill>
                <a:effectLst/>
                <a:highlight>
                  <a:srgbClr val="FFFF00"/>
                </a:highlight>
                <a:latin typeface="+mn-lt"/>
                <a:ea typeface="+mn-ea"/>
                <a:cs typeface="+mn-ea"/>
                <a:sym typeface="+mn-lt"/>
              </a:rPr>
              <a:t>分会已搭建抖音</a:t>
            </a:r>
            <a:r>
              <a:rPr lang="zh-CN" altLang="en-US" sz="5400" b="1" dirty="0">
                <a:solidFill>
                  <a:schemeClr val="bg1"/>
                </a:solidFill>
                <a:effectLst/>
                <a:highlight>
                  <a:srgbClr val="FFFF00"/>
                </a:highlight>
                <a:latin typeface="+mn-lt"/>
                <a:ea typeface="+mn-ea"/>
                <a:cs typeface="+mn-ea"/>
                <a:sym typeface="+mn-lt"/>
              </a:rPr>
              <a:t>视频号</a:t>
            </a:r>
            <a:r>
              <a:rPr lang="en-US" sz="5400" b="1" dirty="0">
                <a:solidFill>
                  <a:schemeClr val="bg1"/>
                </a:solidFill>
                <a:effectLst/>
                <a:highlight>
                  <a:srgbClr val="FFFF00"/>
                </a:highlight>
                <a:latin typeface="+mn-lt"/>
                <a:ea typeface="+mn-ea"/>
                <a:cs typeface="+mn-ea"/>
                <a:sym typeface="+mn-lt"/>
              </a:rPr>
              <a:t>等公众媒介</a:t>
            </a:r>
            <a:endParaRPr lang="en-US" sz="3600" b="1" dirty="0">
              <a:solidFill>
                <a:schemeClr val="bg1"/>
              </a:solidFill>
              <a:effectLst/>
              <a:highlight>
                <a:srgbClr val="FFFF00"/>
              </a:highlight>
              <a:latin typeface="+mn-lt"/>
              <a:ea typeface="+mn-ea"/>
              <a:cs typeface="+mn-ea"/>
              <a:sym typeface="+mn-lt"/>
            </a:endParaRPr>
          </a:p>
          <a:p>
            <a:pPr algn="ctr">
              <a:lnSpc>
                <a:spcPct val="150000"/>
              </a:lnSpc>
            </a:pPr>
            <a:r>
              <a:rPr lang="en-US" sz="3600" b="1" dirty="0">
                <a:solidFill>
                  <a:schemeClr val="bg1"/>
                </a:solidFill>
                <a:effectLst/>
                <a:latin typeface="+mn-lt"/>
                <a:ea typeface="+mn-ea"/>
                <a:cs typeface="+mn-ea"/>
                <a:sym typeface="+mn-lt"/>
              </a:rPr>
              <a:t> 定期更新原创科普内容</a:t>
            </a:r>
            <a:r>
              <a:rPr lang="zh-CN" altLang="en-US" sz="3600" b="1" dirty="0">
                <a:solidFill>
                  <a:schemeClr val="bg1"/>
                </a:solidFill>
                <a:effectLst/>
                <a:latin typeface="+mn-lt"/>
                <a:ea typeface="+mn-ea"/>
                <a:cs typeface="+mn-ea"/>
                <a:sym typeface="+mn-lt"/>
              </a:rPr>
              <a:t>，宣传</a:t>
            </a:r>
            <a:r>
              <a:rPr lang="en-US" sz="3600" b="1" dirty="0">
                <a:solidFill>
                  <a:schemeClr val="bg1"/>
                </a:solidFill>
                <a:effectLst/>
                <a:latin typeface="+mn-lt"/>
                <a:ea typeface="+mn-ea"/>
                <a:cs typeface="+mn-ea"/>
                <a:sym typeface="+mn-lt"/>
              </a:rPr>
              <a:t>肝胆胰外科相关基础知识、常见疾病该如何预防与治疗、日常的健康生活方式等内容，以便更好的服务广大群众</a:t>
            </a:r>
            <a:endParaRPr lang="en-US" sz="3600" b="1" dirty="0">
              <a:solidFill>
                <a:schemeClr val="bg1"/>
              </a:solidFill>
              <a:effectLst/>
              <a:latin typeface="+mn-lt"/>
              <a:ea typeface="+mn-ea"/>
              <a:cs typeface="+mn-ea"/>
              <a:sym typeface="+mn-lt"/>
            </a:endParaRPr>
          </a:p>
        </p:txBody>
      </p:sp>
      <p:sp>
        <p:nvSpPr>
          <p:cNvPr id="11" name="Shape 67"/>
          <p:cNvSpPr txBox="1"/>
          <p:nvPr/>
        </p:nvSpPr>
        <p:spPr>
          <a:xfrm>
            <a:off x="4265930" y="611505"/>
            <a:ext cx="16482695" cy="1233805"/>
          </a:xfrm>
          <a:prstGeom prst="rect">
            <a:avLst/>
          </a:prstGeom>
          <a:ln w="3175">
            <a:miter lim="400000"/>
          </a:ln>
        </p:spPr>
        <p:txBody>
          <a:bodyPr lIns="38100" tIns="38100" rIns="38100" bIns="38100">
            <a:normAutofit fontScale="60000"/>
          </a:bodyPr>
          <a:lstStyle>
            <a:lvl1pPr marL="0" marR="0" indent="0" algn="ctr" defTabSz="825500" rtl="0" latinLnBrk="0">
              <a:lnSpc>
                <a:spcPct val="100000"/>
              </a:lnSpc>
              <a:spcBef>
                <a:spcPts val="0"/>
              </a:spcBef>
              <a:spcAft>
                <a:spcPts val="0"/>
              </a:spcAft>
              <a:buClrTx/>
              <a:buSzTx/>
              <a:buFontTx/>
              <a:buNone/>
              <a:defRPr sz="11200" b="0" i="1" u="none" strike="noStrike" cap="none" spc="0" baseline="0">
                <a:ln>
                  <a:noFill/>
                </a:ln>
                <a:solidFill>
                  <a:schemeClr val="bg1"/>
                </a:solidFill>
                <a:uFillTx/>
                <a:latin typeface="Playfair Display Black"/>
                <a:ea typeface="Playfair Display Black"/>
                <a:cs typeface="Playfair Display Black"/>
                <a:sym typeface="Playfair Display Black"/>
              </a:defRPr>
            </a:lvl1pPr>
            <a:lvl2pPr marL="0" marR="0" indent="228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2pPr>
            <a:lvl3pPr marL="0" marR="0" indent="457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3pPr>
            <a:lvl4pPr marL="0" marR="0" indent="685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4pPr>
            <a:lvl5pPr marL="0" marR="0" indent="9144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5pPr>
            <a:lvl6pPr marL="0" marR="0" indent="11430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6pPr>
            <a:lvl7pPr marL="0" marR="0" indent="1371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7pPr>
            <a:lvl8pPr marL="0" marR="0" indent="1600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8pPr>
            <a:lvl9pPr marL="0" marR="0" indent="1828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9pPr>
          </a:lstStyle>
          <a:p>
            <a:pPr hangingPunct="1"/>
            <a:r>
              <a:rPr lang="en-US" altLang="zh-CN" b="1" i="0" dirty="0">
                <a:latin typeface="+mn-lt"/>
                <a:ea typeface="+mn-ea"/>
                <a:cs typeface="+mn-ea"/>
                <a:sym typeface="+mn-lt"/>
              </a:rPr>
              <a:t>2024</a:t>
            </a:r>
            <a:r>
              <a:rPr lang="zh-CN" altLang="en-US" b="1" i="0" dirty="0">
                <a:latin typeface="+mn-lt"/>
                <a:ea typeface="+mn-ea"/>
                <a:cs typeface="+mn-ea"/>
                <a:sym typeface="+mn-lt"/>
              </a:rPr>
              <a:t>年分会科普工作开展情况</a:t>
            </a:r>
            <a:endParaRPr lang="zh-CN" altLang="en-US" i="0" dirty="0">
              <a:latin typeface="+mn-lt"/>
              <a:ea typeface="+mn-ea"/>
              <a:cs typeface="+mn-ea"/>
              <a:sym typeface="+mn-lt"/>
            </a:endParaRPr>
          </a:p>
        </p:txBody>
      </p:sp>
      <p:pic>
        <p:nvPicPr>
          <p:cNvPr id="2" name="图片 1" descr="微信图片_20240704100513"/>
          <p:cNvPicPr>
            <a:picLocks noChangeAspect="1"/>
          </p:cNvPicPr>
          <p:nvPr/>
        </p:nvPicPr>
        <p:blipFill>
          <a:blip r:embed="rId1"/>
          <a:stretch>
            <a:fillRect/>
          </a:stretch>
        </p:blipFill>
        <p:spPr>
          <a:xfrm>
            <a:off x="306705" y="4203700"/>
            <a:ext cx="4531360" cy="7729855"/>
          </a:xfrm>
          <a:prstGeom prst="rect">
            <a:avLst/>
          </a:prstGeom>
        </p:spPr>
      </p:pic>
      <p:pic>
        <p:nvPicPr>
          <p:cNvPr id="3" name="图片 2" descr="微信图片_20240704100521"/>
          <p:cNvPicPr>
            <a:picLocks noChangeAspect="1"/>
          </p:cNvPicPr>
          <p:nvPr/>
        </p:nvPicPr>
        <p:blipFill>
          <a:blip r:embed="rId2"/>
          <a:stretch>
            <a:fillRect/>
          </a:stretch>
        </p:blipFill>
        <p:spPr>
          <a:xfrm>
            <a:off x="19577050" y="4204335"/>
            <a:ext cx="4479925" cy="7811770"/>
          </a:xfrm>
          <a:prstGeom prst="rect">
            <a:avLst/>
          </a:prstGeom>
        </p:spPr>
      </p:pic>
      <p:pic>
        <p:nvPicPr>
          <p:cNvPr id="4" name="图片 3" descr="微信图片_20240704100526"/>
          <p:cNvPicPr>
            <a:picLocks noChangeAspect="1"/>
          </p:cNvPicPr>
          <p:nvPr/>
        </p:nvPicPr>
        <p:blipFill>
          <a:blip r:embed="rId3"/>
          <a:stretch>
            <a:fillRect/>
          </a:stretch>
        </p:blipFill>
        <p:spPr>
          <a:xfrm>
            <a:off x="14964410" y="4246245"/>
            <a:ext cx="4298950" cy="7687310"/>
          </a:xfrm>
          <a:prstGeom prst="rect">
            <a:avLst/>
          </a:prstGeom>
        </p:spPr>
      </p:pic>
      <p:pic>
        <p:nvPicPr>
          <p:cNvPr id="5" name="图片 4" descr="微信图片_20240704100530"/>
          <p:cNvPicPr>
            <a:picLocks noChangeAspect="1"/>
          </p:cNvPicPr>
          <p:nvPr/>
        </p:nvPicPr>
        <p:blipFill>
          <a:blip r:embed="rId4"/>
          <a:stretch>
            <a:fillRect/>
          </a:stretch>
        </p:blipFill>
        <p:spPr>
          <a:xfrm>
            <a:off x="9911080" y="4203700"/>
            <a:ext cx="4593590" cy="7730490"/>
          </a:xfrm>
          <a:prstGeom prst="rect">
            <a:avLst/>
          </a:prstGeom>
        </p:spPr>
      </p:pic>
      <p:pic>
        <p:nvPicPr>
          <p:cNvPr id="6" name="图片 5" descr="微信图片_20240704100533"/>
          <p:cNvPicPr>
            <a:picLocks noChangeAspect="1"/>
          </p:cNvPicPr>
          <p:nvPr/>
        </p:nvPicPr>
        <p:blipFill>
          <a:blip r:embed="rId5"/>
          <a:stretch>
            <a:fillRect/>
          </a:stretch>
        </p:blipFill>
        <p:spPr>
          <a:xfrm>
            <a:off x="5193665" y="4235450"/>
            <a:ext cx="4255770" cy="7698740"/>
          </a:xfrm>
          <a:prstGeom prst="rect">
            <a:avLst/>
          </a:prstGeom>
        </p:spPr>
      </p:pic>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0">
                                            <p:txEl>
                                              <p:pRg st="0" end="0"/>
                                            </p:txEl>
                                          </p:spTgt>
                                        </p:tgtEl>
                                        <p:attrNameLst>
                                          <p:attrName>style.visibility</p:attrName>
                                        </p:attrNameLst>
                                      </p:cBhvr>
                                      <p:to>
                                        <p:strVal val="visible"/>
                                      </p:to>
                                    </p:set>
                                    <p:animEffect transition="in" filter="fade">
                                      <p:cBhvr>
                                        <p:cTn id="7" dur="500"/>
                                        <p:tgtEl>
                                          <p:spTgt spid="7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
                                            <p:txEl>
                                              <p:pRg st="1" end="1"/>
                                            </p:txEl>
                                          </p:spTgt>
                                        </p:tgtEl>
                                        <p:attrNameLst>
                                          <p:attrName>style.visibility</p:attrName>
                                        </p:attrNameLst>
                                      </p:cBhvr>
                                      <p:to>
                                        <p:strVal val="visible"/>
                                      </p:to>
                                    </p:set>
                                    <p:animEffect transition="in" filter="fade">
                                      <p:cBhvr>
                                        <p:cTn id="10" dur="500"/>
                                        <p:tgtEl>
                                          <p:spTgt spid="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a:spLocks noGrp="1"/>
          </p:cNvSpPr>
          <p:nvPr>
            <p:ph type="sldNum" sz="quarter" idx="2"/>
          </p:nvPr>
        </p:nvSpPr>
        <p:spPr>
          <a:xfrm>
            <a:off x="22613349" y="12233456"/>
            <a:ext cx="607908" cy="353060"/>
          </a:xfrm>
          <a:prstGeom prst="rect">
            <a:avLst/>
          </a:prstGeom>
        </p:spPr>
        <p:txBody>
          <a:bodyPr/>
          <a:lstStyle/>
          <a:p>
            <a:r>
              <a:rPr lang="en-US">
                <a:cs typeface="+mn-ea"/>
                <a:sym typeface="+mn-lt"/>
              </a:rPr>
              <a:t>11</a:t>
            </a:r>
            <a:endParaRPr lang="en-US">
              <a:cs typeface="+mn-ea"/>
              <a:sym typeface="+mn-lt"/>
            </a:endParaRPr>
          </a:p>
        </p:txBody>
      </p:sp>
      <p:sp>
        <p:nvSpPr>
          <p:cNvPr id="70" name="Shape 70"/>
          <p:cNvSpPr>
            <a:spLocks noGrp="1"/>
          </p:cNvSpPr>
          <p:nvPr>
            <p:ph type="body" sz="half" idx="1"/>
          </p:nvPr>
        </p:nvSpPr>
        <p:spPr>
          <a:xfrm>
            <a:off x="2779395" y="2834640"/>
            <a:ext cx="18702655" cy="2926080"/>
          </a:xfrm>
          <a:prstGeom prst="rect">
            <a:avLst/>
          </a:prstGeom>
        </p:spPr>
        <p:txBody>
          <a:bodyPr>
            <a:normAutofit fontScale="80000"/>
          </a:bodyPr>
          <a:lstStyle/>
          <a:p>
            <a:pPr algn="l">
              <a:lnSpc>
                <a:spcPct val="150000"/>
              </a:lnSpc>
            </a:pPr>
            <a:r>
              <a:rPr lang="en-US" sz="5400" b="1" dirty="0">
                <a:solidFill>
                  <a:schemeClr val="bg1"/>
                </a:solidFill>
                <a:effectLst/>
                <a:highlight>
                  <a:srgbClr val="FFFF00"/>
                </a:highlight>
                <a:latin typeface="+mn-lt"/>
                <a:ea typeface="+mn-ea"/>
                <a:cs typeface="+mn-ea"/>
                <a:sym typeface="+mn-lt"/>
              </a:rPr>
              <a:t>       </a:t>
            </a:r>
            <a:r>
              <a:rPr lang="en-US" altLang="zh-CN" sz="5400" b="1" dirty="0">
                <a:solidFill>
                  <a:schemeClr val="bg1"/>
                </a:solidFill>
                <a:effectLst/>
                <a:highlight>
                  <a:srgbClr val="FFFF00"/>
                </a:highlight>
                <a:latin typeface="+mn-lt"/>
                <a:ea typeface="+mn-ea"/>
                <a:cs typeface="+mn-ea"/>
                <a:sym typeface="+mn-lt"/>
              </a:rPr>
              <a:t>2024</a:t>
            </a:r>
            <a:r>
              <a:rPr lang="zh-CN" altLang="en-US" sz="5400" b="1" dirty="0">
                <a:solidFill>
                  <a:schemeClr val="bg1"/>
                </a:solidFill>
                <a:effectLst/>
                <a:highlight>
                  <a:srgbClr val="FFFF00"/>
                </a:highlight>
                <a:latin typeface="+mn-lt"/>
                <a:ea typeface="+mn-ea"/>
                <a:cs typeface="+mn-ea"/>
                <a:sym typeface="+mn-lt"/>
              </a:rPr>
              <a:t>年</a:t>
            </a:r>
            <a:r>
              <a:rPr lang="en-US" altLang="zh-CN" sz="5400" b="1" dirty="0">
                <a:solidFill>
                  <a:schemeClr val="bg1"/>
                </a:solidFill>
                <a:effectLst/>
                <a:highlight>
                  <a:srgbClr val="FFFF00"/>
                </a:highlight>
                <a:latin typeface="+mn-lt"/>
                <a:ea typeface="+mn-ea"/>
                <a:cs typeface="+mn-ea"/>
                <a:sym typeface="+mn-lt"/>
              </a:rPr>
              <a:t>9</a:t>
            </a:r>
            <a:r>
              <a:rPr lang="zh-CN" altLang="en-US" sz="5400" b="1" dirty="0">
                <a:solidFill>
                  <a:schemeClr val="bg1"/>
                </a:solidFill>
                <a:effectLst/>
                <a:highlight>
                  <a:srgbClr val="FFFF00"/>
                </a:highlight>
                <a:latin typeface="+mn-lt"/>
                <a:ea typeface="+mn-ea"/>
                <a:cs typeface="+mn-ea"/>
                <a:sym typeface="+mn-lt"/>
              </a:rPr>
              <a:t>月，</a:t>
            </a:r>
            <a:r>
              <a:rPr lang="en-US" sz="5400" b="1" dirty="0">
                <a:solidFill>
                  <a:schemeClr val="bg1"/>
                </a:solidFill>
                <a:effectLst/>
                <a:highlight>
                  <a:srgbClr val="FFFF00"/>
                </a:highlight>
                <a:latin typeface="+mn-lt"/>
                <a:ea typeface="+mn-ea"/>
                <a:cs typeface="+mn-ea"/>
                <a:sym typeface="+mn-lt"/>
              </a:rPr>
              <a:t>分会</a:t>
            </a:r>
            <a:r>
              <a:rPr lang="zh-CN" altLang="en-US" sz="5400" b="1" dirty="0">
                <a:solidFill>
                  <a:schemeClr val="bg1"/>
                </a:solidFill>
                <a:effectLst/>
                <a:highlight>
                  <a:srgbClr val="FFFF00"/>
                </a:highlight>
                <a:latin typeface="+mn-lt"/>
                <a:ea typeface="+mn-ea"/>
                <a:cs typeface="+mn-ea"/>
                <a:sym typeface="+mn-lt"/>
              </a:rPr>
              <a:t>按需求积极参加广东省健康科普促进会第四届广东健康科普月活动，由黄泽坚主治医师及徐云修修主治医师代表分会出席义诊活动。</a:t>
            </a:r>
            <a:endParaRPr lang="en-US" altLang="zh-CN" sz="5400" b="1" dirty="0">
              <a:solidFill>
                <a:schemeClr val="bg1"/>
              </a:solidFill>
              <a:effectLst/>
              <a:highlight>
                <a:srgbClr val="FFFF00"/>
              </a:highlight>
              <a:latin typeface="+mn-lt"/>
              <a:ea typeface="+mn-ea"/>
              <a:cs typeface="+mn-ea"/>
              <a:sym typeface="+mn-lt"/>
            </a:endParaRPr>
          </a:p>
        </p:txBody>
      </p:sp>
      <p:sp>
        <p:nvSpPr>
          <p:cNvPr id="11" name="Shape 67"/>
          <p:cNvSpPr txBox="1"/>
          <p:nvPr/>
        </p:nvSpPr>
        <p:spPr>
          <a:xfrm>
            <a:off x="4265930" y="1119505"/>
            <a:ext cx="16482695" cy="1233805"/>
          </a:xfrm>
          <a:prstGeom prst="rect">
            <a:avLst/>
          </a:prstGeom>
          <a:ln w="3175">
            <a:miter lim="400000"/>
          </a:ln>
        </p:spPr>
        <p:txBody>
          <a:bodyPr lIns="38100" tIns="38100" rIns="38100" bIns="38100">
            <a:normAutofit fontScale="60000"/>
          </a:bodyPr>
          <a:lstStyle>
            <a:lvl1pPr marL="0" marR="0" indent="0" algn="ctr" defTabSz="825500" rtl="0" latinLnBrk="0">
              <a:lnSpc>
                <a:spcPct val="100000"/>
              </a:lnSpc>
              <a:spcBef>
                <a:spcPts val="0"/>
              </a:spcBef>
              <a:spcAft>
                <a:spcPts val="0"/>
              </a:spcAft>
              <a:buClrTx/>
              <a:buSzTx/>
              <a:buFontTx/>
              <a:buNone/>
              <a:defRPr sz="11200" b="0" i="1" u="none" strike="noStrike" cap="none" spc="0" baseline="0">
                <a:ln>
                  <a:noFill/>
                </a:ln>
                <a:solidFill>
                  <a:schemeClr val="bg1"/>
                </a:solidFill>
                <a:uFillTx/>
                <a:latin typeface="Playfair Display Black"/>
                <a:ea typeface="Playfair Display Black"/>
                <a:cs typeface="Playfair Display Black"/>
                <a:sym typeface="Playfair Display Black"/>
              </a:defRPr>
            </a:lvl1pPr>
            <a:lvl2pPr marL="0" marR="0" indent="228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2pPr>
            <a:lvl3pPr marL="0" marR="0" indent="457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3pPr>
            <a:lvl4pPr marL="0" marR="0" indent="685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4pPr>
            <a:lvl5pPr marL="0" marR="0" indent="9144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5pPr>
            <a:lvl6pPr marL="0" marR="0" indent="11430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6pPr>
            <a:lvl7pPr marL="0" marR="0" indent="1371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7pPr>
            <a:lvl8pPr marL="0" marR="0" indent="1600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8pPr>
            <a:lvl9pPr marL="0" marR="0" indent="1828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9pPr>
          </a:lstStyle>
          <a:p>
            <a:pPr hangingPunct="1"/>
            <a:r>
              <a:rPr lang="en-US" altLang="zh-CN" b="1" i="0" dirty="0">
                <a:latin typeface="+mn-lt"/>
                <a:ea typeface="+mn-ea"/>
                <a:cs typeface="+mn-ea"/>
                <a:sym typeface="+mn-lt"/>
              </a:rPr>
              <a:t>2024</a:t>
            </a:r>
            <a:r>
              <a:rPr lang="zh-CN" altLang="en-US" b="1" i="0" dirty="0">
                <a:latin typeface="+mn-lt"/>
                <a:ea typeface="+mn-ea"/>
                <a:cs typeface="+mn-ea"/>
                <a:sym typeface="+mn-lt"/>
              </a:rPr>
              <a:t>年分会科普工作开展情况</a:t>
            </a:r>
            <a:endParaRPr lang="zh-CN" altLang="en-US" i="0" dirty="0">
              <a:latin typeface="+mn-lt"/>
              <a:ea typeface="+mn-ea"/>
              <a:cs typeface="+mn-ea"/>
              <a:sym typeface="+mn-lt"/>
            </a:endParaRPr>
          </a:p>
        </p:txBody>
      </p:sp>
      <p:pic>
        <p:nvPicPr>
          <p:cNvPr id="7" name="图片 6" descr="6a94fd4aec6669fbfb53014b7f5f9ed"/>
          <p:cNvPicPr>
            <a:picLocks noChangeAspect="1"/>
          </p:cNvPicPr>
          <p:nvPr/>
        </p:nvPicPr>
        <p:blipFill>
          <a:blip r:embed="rId1"/>
          <a:stretch>
            <a:fillRect/>
          </a:stretch>
        </p:blipFill>
        <p:spPr>
          <a:xfrm>
            <a:off x="3528060" y="6466205"/>
            <a:ext cx="6922135" cy="5193665"/>
          </a:xfrm>
          <a:prstGeom prst="rect">
            <a:avLst/>
          </a:prstGeom>
        </p:spPr>
      </p:pic>
      <p:pic>
        <p:nvPicPr>
          <p:cNvPr id="8" name="图片 7" descr="7a36b47dff757b278d0c408177eddaa"/>
          <p:cNvPicPr>
            <a:picLocks noChangeAspect="1"/>
          </p:cNvPicPr>
          <p:nvPr/>
        </p:nvPicPr>
        <p:blipFill>
          <a:blip r:embed="rId2"/>
          <a:stretch>
            <a:fillRect/>
          </a:stretch>
        </p:blipFill>
        <p:spPr>
          <a:xfrm>
            <a:off x="13267055" y="6242050"/>
            <a:ext cx="7481570" cy="5417820"/>
          </a:xfrm>
          <a:prstGeom prst="rect">
            <a:avLst/>
          </a:prstGeom>
        </p:spPr>
      </p:pic>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0">
                                            <p:txEl>
                                              <p:pRg st="0" end="0"/>
                                            </p:txEl>
                                          </p:spTgt>
                                        </p:tgtEl>
                                        <p:attrNameLst>
                                          <p:attrName>style.visibility</p:attrName>
                                        </p:attrNameLst>
                                      </p:cBhvr>
                                      <p:to>
                                        <p:strVal val="visible"/>
                                      </p:to>
                                    </p:set>
                                    <p:animEffect transition="in" filter="fade">
                                      <p:cBhvr>
                                        <p:cTn id="7" dur="500"/>
                                        <p:tgtEl>
                                          <p:spTgt spid="70">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par>
                                <p:cTn id="11" presetID="18" presetClass="entr" presetSubtype="12"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trips(downLef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p:cNvSpPr>
          <p:nvPr>
            <p:ph type="sldNum" sz="quarter" idx="2"/>
          </p:nvPr>
        </p:nvSpPr>
        <p:spPr>
          <a:xfrm>
            <a:off x="22613349" y="12233456"/>
            <a:ext cx="607908" cy="353060"/>
          </a:xfrm>
          <a:prstGeom prst="rect">
            <a:avLst/>
          </a:prstGeom>
        </p:spPr>
        <p:txBody>
          <a:bodyPr/>
          <a:lstStyle/>
          <a:p>
            <a:r>
              <a:rPr lang="en-US">
                <a:cs typeface="+mn-ea"/>
                <a:sym typeface="+mn-lt"/>
              </a:rPr>
              <a:t>9</a:t>
            </a:r>
            <a:endParaRPr lang="en-US">
              <a:cs typeface="+mn-ea"/>
              <a:sym typeface="+mn-lt"/>
            </a:endParaRPr>
          </a:p>
        </p:txBody>
      </p:sp>
      <p:sp>
        <p:nvSpPr>
          <p:cNvPr id="14" name="Shape 67"/>
          <p:cNvSpPr txBox="1"/>
          <p:nvPr/>
        </p:nvSpPr>
        <p:spPr>
          <a:xfrm>
            <a:off x="4098925" y="1426845"/>
            <a:ext cx="16482695" cy="1645920"/>
          </a:xfrm>
          <a:prstGeom prst="rect">
            <a:avLst/>
          </a:prstGeom>
          <a:ln w="3175">
            <a:miter lim="400000"/>
          </a:ln>
        </p:spPr>
        <p:txBody>
          <a:bodyPr lIns="38100" tIns="38100" rIns="38100" bIns="38100">
            <a:normAutofit fontScale="80000"/>
          </a:bodyPr>
          <a:lstStyle>
            <a:lvl1pPr marL="0" marR="0" indent="0" algn="ctr" defTabSz="825500" rtl="0" latinLnBrk="0">
              <a:lnSpc>
                <a:spcPct val="100000"/>
              </a:lnSpc>
              <a:spcBef>
                <a:spcPts val="0"/>
              </a:spcBef>
              <a:spcAft>
                <a:spcPts val="0"/>
              </a:spcAft>
              <a:buClrTx/>
              <a:buSzTx/>
              <a:buFontTx/>
              <a:buNone/>
              <a:defRPr sz="11200" b="0" i="1" u="none" strike="noStrike" cap="none" spc="0" baseline="0">
                <a:ln>
                  <a:noFill/>
                </a:ln>
                <a:solidFill>
                  <a:schemeClr val="bg1"/>
                </a:solidFill>
                <a:uFillTx/>
                <a:latin typeface="Playfair Display Black"/>
                <a:ea typeface="Playfair Display Black"/>
                <a:cs typeface="Playfair Display Black"/>
                <a:sym typeface="Playfair Display Black"/>
              </a:defRPr>
            </a:lvl1pPr>
            <a:lvl2pPr marL="0" marR="0" indent="228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2pPr>
            <a:lvl3pPr marL="0" marR="0" indent="457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3pPr>
            <a:lvl4pPr marL="0" marR="0" indent="685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4pPr>
            <a:lvl5pPr marL="0" marR="0" indent="9144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5pPr>
            <a:lvl6pPr marL="0" marR="0" indent="11430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6pPr>
            <a:lvl7pPr marL="0" marR="0" indent="1371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7pPr>
            <a:lvl8pPr marL="0" marR="0" indent="1600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8pPr>
            <a:lvl9pPr marL="0" marR="0" indent="1828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9pPr>
          </a:lstStyle>
          <a:p>
            <a:pPr hangingPunct="1"/>
            <a:r>
              <a:rPr lang="zh-CN" b="1" i="0" dirty="0">
                <a:latin typeface="+mn-lt"/>
                <a:ea typeface="+mn-ea"/>
                <a:cs typeface="+mn-ea"/>
                <a:sym typeface="+mn-lt"/>
              </a:rPr>
              <a:t>分会</a:t>
            </a:r>
            <a:r>
              <a:rPr lang="en-US" altLang="zh-CN" b="1" i="0" dirty="0">
                <a:latin typeface="+mn-lt"/>
                <a:ea typeface="+mn-ea"/>
                <a:cs typeface="+mn-ea"/>
                <a:sym typeface="+mn-lt"/>
              </a:rPr>
              <a:t>2025</a:t>
            </a:r>
            <a:r>
              <a:rPr lang="zh-CN" altLang="en-US" b="1" i="0" dirty="0">
                <a:latin typeface="+mn-lt"/>
                <a:ea typeface="+mn-ea"/>
                <a:cs typeface="+mn-ea"/>
                <a:sym typeface="+mn-lt"/>
              </a:rPr>
              <a:t>年</a:t>
            </a:r>
            <a:r>
              <a:rPr lang="zh-CN" b="1" i="0" dirty="0">
                <a:latin typeface="+mn-lt"/>
                <a:ea typeface="+mn-ea"/>
                <a:cs typeface="+mn-ea"/>
                <a:sym typeface="+mn-lt"/>
              </a:rPr>
              <a:t>工作计划</a:t>
            </a:r>
            <a:endParaRPr lang="zh-CN" altLang="en-US" i="0" dirty="0">
              <a:latin typeface="+mn-lt"/>
              <a:ea typeface="+mn-ea"/>
              <a:cs typeface="+mn-ea"/>
              <a:sym typeface="+mn-lt"/>
            </a:endParaRPr>
          </a:p>
        </p:txBody>
      </p:sp>
      <p:sp>
        <p:nvSpPr>
          <p:cNvPr id="100" name="文本框 99"/>
          <p:cNvSpPr txBox="1"/>
          <p:nvPr/>
        </p:nvSpPr>
        <p:spPr>
          <a:xfrm>
            <a:off x="2018665" y="3549015"/>
            <a:ext cx="20166965" cy="2853690"/>
          </a:xfrm>
          <a:prstGeom prst="rect">
            <a:avLst/>
          </a:prstGeom>
          <a:noFill/>
          <a:ln w="9525">
            <a:noFill/>
          </a:ln>
        </p:spPr>
        <p:txBody>
          <a:bodyPr wrap="square">
            <a:noAutofit/>
          </a:bodyPr>
          <a:p>
            <a:pPr algn="l" hangingPunct="1">
              <a:lnSpc>
                <a:spcPct val="150000"/>
              </a:lnSpc>
            </a:pPr>
            <a:r>
              <a:rPr sz="2600" b="1" dirty="0">
                <a:solidFill>
                  <a:schemeClr val="bg1"/>
                </a:solidFill>
                <a:uFillTx/>
                <a:latin typeface="+mn-lt"/>
                <a:ea typeface="+mn-ea"/>
                <a:cs typeface="+mn-ea"/>
              </a:rPr>
              <a:t>一、</a:t>
            </a:r>
            <a:r>
              <a:rPr lang="zh-CN" sz="2600" b="1" dirty="0">
                <a:solidFill>
                  <a:schemeClr val="bg1"/>
                </a:solidFill>
                <a:uFillTx/>
                <a:latin typeface="+mn-lt"/>
                <a:ea typeface="+mn-ea"/>
                <a:cs typeface="+mn-ea"/>
              </a:rPr>
              <a:t>继续</a:t>
            </a:r>
            <a:r>
              <a:rPr sz="2600" b="1" dirty="0">
                <a:solidFill>
                  <a:schemeClr val="bg1"/>
                </a:solidFill>
                <a:uFillTx/>
                <a:latin typeface="+mn-lt"/>
                <a:ea typeface="+mn-ea"/>
                <a:cs typeface="+mn-ea"/>
              </a:rPr>
              <a:t>扩大肝胆胰外科分会规模</a:t>
            </a:r>
            <a:endParaRPr sz="2600" b="1" dirty="0">
              <a:solidFill>
                <a:schemeClr val="bg1"/>
              </a:solidFill>
              <a:uFillTx/>
              <a:latin typeface="+mn-lt"/>
              <a:ea typeface="+mn-ea"/>
              <a:cs typeface="+mn-ea"/>
            </a:endParaRPr>
          </a:p>
          <a:p>
            <a:pPr algn="l" hangingPunct="1">
              <a:lnSpc>
                <a:spcPct val="150000"/>
              </a:lnSpc>
            </a:pPr>
            <a:r>
              <a:rPr lang="en-US" sz="2600" dirty="0">
                <a:solidFill>
                  <a:schemeClr val="bg1"/>
                </a:solidFill>
                <a:uFillTx/>
                <a:latin typeface="+mn-lt"/>
                <a:ea typeface="+mn-ea"/>
                <a:cs typeface="+mn-ea"/>
              </a:rPr>
              <a:t>       </a:t>
            </a:r>
            <a:r>
              <a:rPr sz="2600" dirty="0">
                <a:solidFill>
                  <a:schemeClr val="bg1"/>
                </a:solidFill>
                <a:uFillTx/>
                <a:latin typeface="+mn-lt"/>
                <a:ea typeface="+mn-ea"/>
                <a:cs typeface="+mn-ea"/>
              </a:rPr>
              <a:t>在目前所搭建的分会构架基础上，继续完善组织构架，增补常务委员、委员名额。由每个地级市的副主任委员积极推荐常务委员及委员</a:t>
            </a:r>
            <a:r>
              <a:rPr lang="zh-CN" sz="2600" dirty="0">
                <a:solidFill>
                  <a:schemeClr val="bg1"/>
                </a:solidFill>
                <a:uFillTx/>
                <a:latin typeface="+mn-lt"/>
                <a:ea typeface="+mn-ea"/>
                <a:cs typeface="+mn-ea"/>
              </a:rPr>
              <a:t>，扩大</a:t>
            </a:r>
            <a:r>
              <a:rPr sz="2600" dirty="0">
                <a:solidFill>
                  <a:schemeClr val="bg1"/>
                </a:solidFill>
                <a:uFillTx/>
                <a:latin typeface="+mn-lt"/>
                <a:ea typeface="+mn-ea"/>
                <a:cs typeface="+mn-ea"/>
              </a:rPr>
              <a:t>肝胆胰分会规模。</a:t>
            </a:r>
            <a:endParaRPr sz="2600" dirty="0">
              <a:solidFill>
                <a:schemeClr val="bg1"/>
              </a:solidFill>
              <a:uFillTx/>
              <a:latin typeface="+mn-lt"/>
              <a:ea typeface="+mn-ea"/>
              <a:cs typeface="+mn-ea"/>
            </a:endParaRPr>
          </a:p>
          <a:p>
            <a:pPr algn="l" hangingPunct="1">
              <a:lnSpc>
                <a:spcPct val="150000"/>
              </a:lnSpc>
            </a:pPr>
            <a:r>
              <a:rPr sz="2600" b="1" dirty="0">
                <a:solidFill>
                  <a:schemeClr val="bg1"/>
                </a:solidFill>
                <a:uFillTx/>
                <a:latin typeface="+mn-lt"/>
                <a:ea typeface="+mn-ea"/>
                <a:cs typeface="+mn-ea"/>
              </a:rPr>
              <a:t>二、</a:t>
            </a:r>
            <a:r>
              <a:rPr lang="zh-CN" sz="2600" b="1" dirty="0">
                <a:solidFill>
                  <a:schemeClr val="bg1"/>
                </a:solidFill>
                <a:uFillTx/>
                <a:latin typeface="+mn-lt"/>
                <a:ea typeface="+mn-ea"/>
                <a:cs typeface="+mn-ea"/>
              </a:rPr>
              <a:t>继续</a:t>
            </a:r>
            <a:r>
              <a:rPr sz="2600" b="1" dirty="0">
                <a:solidFill>
                  <a:schemeClr val="bg1"/>
                </a:solidFill>
                <a:uFillTx/>
                <a:latin typeface="+mn-lt"/>
                <a:ea typeface="+mn-ea"/>
                <a:cs typeface="+mn-ea"/>
              </a:rPr>
              <a:t>做好基层宣传工作</a:t>
            </a:r>
            <a:endParaRPr sz="2600" b="1" dirty="0">
              <a:solidFill>
                <a:schemeClr val="bg1"/>
              </a:solidFill>
              <a:uFillTx/>
              <a:latin typeface="+mn-lt"/>
              <a:ea typeface="+mn-ea"/>
              <a:cs typeface="+mn-ea"/>
            </a:endParaRPr>
          </a:p>
          <a:p>
            <a:pPr algn="l" hangingPunct="1">
              <a:lnSpc>
                <a:spcPct val="150000"/>
              </a:lnSpc>
            </a:pPr>
            <a:r>
              <a:rPr lang="en-US" sz="2600" dirty="0">
                <a:solidFill>
                  <a:schemeClr val="bg1"/>
                </a:solidFill>
                <a:uFillTx/>
                <a:latin typeface="+mn-lt"/>
                <a:ea typeface="+mn-ea"/>
                <a:cs typeface="+mn-ea"/>
              </a:rPr>
              <a:t>       </a:t>
            </a:r>
            <a:r>
              <a:rPr sz="2600" dirty="0">
                <a:solidFill>
                  <a:schemeClr val="bg1"/>
                </a:solidFill>
                <a:uFillTx/>
                <a:latin typeface="+mn-lt"/>
                <a:ea typeface="+mn-ea"/>
                <a:cs typeface="+mn-ea"/>
              </a:rPr>
              <a:t>分会在粤西、粤北等周边地区，</a:t>
            </a:r>
            <a:r>
              <a:rPr lang="zh-CN" sz="2600" dirty="0">
                <a:solidFill>
                  <a:schemeClr val="bg1"/>
                </a:solidFill>
                <a:uFillTx/>
                <a:latin typeface="+mn-lt"/>
                <a:ea typeface="+mn-ea"/>
                <a:cs typeface="+mn-ea"/>
              </a:rPr>
              <a:t>继续</a:t>
            </a:r>
            <a:r>
              <a:rPr sz="2600" dirty="0">
                <a:solidFill>
                  <a:schemeClr val="bg1"/>
                </a:solidFill>
                <a:uFillTx/>
                <a:latin typeface="+mn-lt"/>
                <a:ea typeface="+mn-ea"/>
                <a:cs typeface="+mn-ea"/>
              </a:rPr>
              <a:t>开展下基层活动，为广大基层医院的肝胆胰外科医师传经送宝。以及做好肝胆胰分会科普宣传工作，以各地市级医院为单位，鼓励各级医师展开下基层活动，充分调动各级医师积极性，下基层开展义诊、查房、病例讨论等活动，更好的为广大人民群众提供健康服务和健康教育。</a:t>
            </a:r>
            <a:endParaRPr sz="2600" dirty="0">
              <a:solidFill>
                <a:schemeClr val="bg1"/>
              </a:solidFill>
              <a:uFillTx/>
              <a:latin typeface="+mn-lt"/>
              <a:ea typeface="+mn-ea"/>
              <a:cs typeface="+mn-ea"/>
            </a:endParaRPr>
          </a:p>
          <a:p>
            <a:pPr algn="l" hangingPunct="1">
              <a:lnSpc>
                <a:spcPct val="150000"/>
              </a:lnSpc>
            </a:pPr>
            <a:r>
              <a:rPr sz="2600" b="1" dirty="0">
                <a:solidFill>
                  <a:schemeClr val="bg1"/>
                </a:solidFill>
                <a:uFillTx/>
                <a:latin typeface="+mn-lt"/>
                <a:ea typeface="+mn-ea"/>
                <a:cs typeface="+mn-ea"/>
              </a:rPr>
              <a:t>三、</a:t>
            </a:r>
            <a:r>
              <a:rPr lang="zh-CN" sz="2600" b="1" dirty="0">
                <a:solidFill>
                  <a:schemeClr val="bg1"/>
                </a:solidFill>
                <a:uFillTx/>
                <a:latin typeface="+mn-lt"/>
                <a:ea typeface="+mn-ea"/>
                <a:cs typeface="+mn-ea"/>
              </a:rPr>
              <a:t>继续</a:t>
            </a:r>
            <a:r>
              <a:rPr sz="2600" b="1" dirty="0">
                <a:solidFill>
                  <a:schemeClr val="bg1"/>
                </a:solidFill>
                <a:uFillTx/>
                <a:latin typeface="+mn-lt"/>
                <a:ea typeface="+mn-ea"/>
                <a:cs typeface="+mn-ea"/>
              </a:rPr>
              <a:t>开展肝胆胰外科相关学术活动</a:t>
            </a:r>
            <a:endParaRPr sz="2600" b="1" dirty="0">
              <a:solidFill>
                <a:schemeClr val="bg1"/>
              </a:solidFill>
              <a:uFillTx/>
              <a:latin typeface="+mn-lt"/>
              <a:ea typeface="+mn-ea"/>
              <a:cs typeface="+mn-ea"/>
            </a:endParaRPr>
          </a:p>
          <a:p>
            <a:pPr algn="l" hangingPunct="1">
              <a:lnSpc>
                <a:spcPct val="150000"/>
              </a:lnSpc>
            </a:pPr>
            <a:r>
              <a:rPr lang="en-US" sz="2600" dirty="0">
                <a:solidFill>
                  <a:schemeClr val="bg1"/>
                </a:solidFill>
                <a:uFillTx/>
                <a:latin typeface="+mn-lt"/>
                <a:ea typeface="+mn-ea"/>
                <a:cs typeface="+mn-ea"/>
              </a:rPr>
              <a:t>      </a:t>
            </a:r>
            <a:r>
              <a:rPr sz="2600" dirty="0">
                <a:solidFill>
                  <a:schemeClr val="bg1"/>
                </a:solidFill>
                <a:uFillTx/>
                <a:latin typeface="+mn-lt"/>
                <a:ea typeface="+mn-ea"/>
                <a:cs typeface="+mn-ea"/>
              </a:rPr>
              <a:t>分会</a:t>
            </a:r>
            <a:r>
              <a:rPr lang="zh-CN" sz="2600" dirty="0">
                <a:solidFill>
                  <a:schemeClr val="bg1"/>
                </a:solidFill>
                <a:uFillTx/>
                <a:latin typeface="+mn-lt"/>
                <a:ea typeface="+mn-ea"/>
                <a:cs typeface="+mn-ea"/>
              </a:rPr>
              <a:t>将继续</a:t>
            </a:r>
            <a:r>
              <a:rPr sz="2600" dirty="0">
                <a:solidFill>
                  <a:schemeClr val="bg1"/>
                </a:solidFill>
                <a:uFillTx/>
                <a:latin typeface="+mn-lt"/>
                <a:ea typeface="+mn-ea"/>
                <a:cs typeface="+mn-ea"/>
              </a:rPr>
              <a:t>开展形式多样的学术会议，搭建学术交流的平台；为广大肝胆胰外科医师提供一个学习的平台，继续为肝胆胰外科事业贡献一份力量。</a:t>
            </a:r>
            <a:endParaRPr sz="2600" dirty="0">
              <a:solidFill>
                <a:schemeClr val="bg1"/>
              </a:solidFill>
              <a:uFillTx/>
              <a:latin typeface="+mn-lt"/>
              <a:ea typeface="+mn-ea"/>
              <a:cs typeface="+mn-ea"/>
            </a:endParaRPr>
          </a:p>
          <a:p>
            <a:pPr algn="l" hangingPunct="1">
              <a:lnSpc>
                <a:spcPct val="150000"/>
              </a:lnSpc>
            </a:pPr>
            <a:r>
              <a:rPr sz="2600" b="1" dirty="0">
                <a:solidFill>
                  <a:schemeClr val="bg1"/>
                </a:solidFill>
                <a:uFillTx/>
                <a:latin typeface="+mn-lt"/>
                <a:ea typeface="+mn-ea"/>
                <a:cs typeface="+mn-ea"/>
              </a:rPr>
              <a:t>四、</a:t>
            </a:r>
            <a:r>
              <a:rPr lang="zh-CN" sz="2600" b="1" dirty="0">
                <a:solidFill>
                  <a:schemeClr val="bg1"/>
                </a:solidFill>
                <a:uFillTx/>
                <a:latin typeface="+mn-lt"/>
                <a:ea typeface="+mn-ea"/>
                <a:cs typeface="+mn-ea"/>
              </a:rPr>
              <a:t>继续</a:t>
            </a:r>
            <a:r>
              <a:rPr sz="2600" b="1" dirty="0">
                <a:solidFill>
                  <a:schemeClr val="bg1"/>
                </a:solidFill>
                <a:uFillTx/>
                <a:latin typeface="+mn-lt"/>
                <a:ea typeface="+mn-ea"/>
                <a:cs typeface="+mn-ea"/>
              </a:rPr>
              <a:t>搭建微信公众号及快手等公众媒介</a:t>
            </a:r>
            <a:endParaRPr sz="2600" b="1" dirty="0">
              <a:solidFill>
                <a:schemeClr val="bg1"/>
              </a:solidFill>
              <a:uFillTx/>
              <a:latin typeface="+mn-lt"/>
              <a:ea typeface="+mn-ea"/>
              <a:cs typeface="+mn-ea"/>
            </a:endParaRPr>
          </a:p>
          <a:p>
            <a:pPr algn="l" hangingPunct="1">
              <a:lnSpc>
                <a:spcPct val="150000"/>
              </a:lnSpc>
            </a:pPr>
            <a:r>
              <a:rPr lang="en-US" sz="2600" dirty="0">
                <a:solidFill>
                  <a:schemeClr val="bg1"/>
                </a:solidFill>
                <a:uFillTx/>
                <a:latin typeface="+mn-lt"/>
                <a:ea typeface="+mn-ea"/>
                <a:cs typeface="+mn-ea"/>
              </a:rPr>
              <a:t>       </a:t>
            </a:r>
            <a:r>
              <a:rPr sz="2600" dirty="0">
                <a:solidFill>
                  <a:schemeClr val="bg1"/>
                </a:solidFill>
                <a:uFillTx/>
                <a:latin typeface="+mn-lt"/>
                <a:ea typeface="+mn-ea"/>
                <a:cs typeface="+mn-ea"/>
              </a:rPr>
              <a:t>分会将</a:t>
            </a:r>
            <a:r>
              <a:rPr lang="zh-CN" sz="2600" dirty="0">
                <a:solidFill>
                  <a:schemeClr val="bg1"/>
                </a:solidFill>
                <a:uFillTx/>
                <a:latin typeface="+mn-lt"/>
                <a:ea typeface="+mn-ea"/>
                <a:cs typeface="+mn-ea"/>
              </a:rPr>
              <a:t>继续</a:t>
            </a:r>
            <a:r>
              <a:rPr sz="2600" dirty="0">
                <a:solidFill>
                  <a:schemeClr val="bg1"/>
                </a:solidFill>
                <a:uFillTx/>
                <a:latin typeface="+mn-lt"/>
                <a:ea typeface="+mn-ea"/>
                <a:cs typeface="+mn-ea"/>
              </a:rPr>
              <a:t>搭建</a:t>
            </a:r>
            <a:r>
              <a:rPr lang="zh-CN" sz="2600" dirty="0">
                <a:solidFill>
                  <a:schemeClr val="bg1"/>
                </a:solidFill>
                <a:uFillTx/>
                <a:latin typeface="+mn-lt"/>
                <a:ea typeface="+mn-ea"/>
                <a:cs typeface="+mn-ea"/>
              </a:rPr>
              <a:t>多种</a:t>
            </a:r>
            <a:r>
              <a:rPr sz="2600" dirty="0">
                <a:solidFill>
                  <a:schemeClr val="bg1"/>
                </a:solidFill>
                <a:uFillTx/>
                <a:latin typeface="+mn-lt"/>
                <a:ea typeface="+mn-ea"/>
                <a:cs typeface="+mn-ea"/>
              </a:rPr>
              <a:t>公众媒介，对宣传内容重点审核，精心策划。确保能够定期更新原创科普内容，把肝胆胰外科相关基础知识、常见疾病该如何预防与治疗、日常的健康生活方式等内容宣传出去，以便更好的服务广大群众。</a:t>
            </a:r>
            <a:endParaRPr sz="2600" dirty="0">
              <a:solidFill>
                <a:schemeClr val="bg1"/>
              </a:solidFill>
              <a:uFillTx/>
              <a:latin typeface="+mn-lt"/>
              <a:ea typeface="+mn-ea"/>
              <a:cs typeface="+mn-ea"/>
            </a:endParaRPr>
          </a:p>
        </p:txBody>
      </p:sp>
    </p:spTree>
  </p:cSld>
  <p:clrMapOvr>
    <a:masterClrMapping/>
  </p:clrMapOvr>
  <p:transition spd="slow" advTm="300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p:cNvSpPr>
          <p:nvPr>
            <p:ph type="sldNum" sz="quarter" idx="2"/>
          </p:nvPr>
        </p:nvSpPr>
        <p:spPr>
          <a:xfrm>
            <a:off x="22613349" y="12233456"/>
            <a:ext cx="607908" cy="353060"/>
          </a:xfrm>
          <a:prstGeom prst="rect">
            <a:avLst/>
          </a:prstGeom>
        </p:spPr>
        <p:txBody>
          <a:bodyPr/>
          <a:lstStyle/>
          <a:p>
            <a:r>
              <a:rPr lang="en-US">
                <a:cs typeface="+mn-ea"/>
                <a:sym typeface="+mn-lt"/>
              </a:rPr>
              <a:t>10</a:t>
            </a:r>
            <a:endParaRPr lang="en-US">
              <a:cs typeface="+mn-ea"/>
              <a:sym typeface="+mn-lt"/>
            </a:endParaRPr>
          </a:p>
        </p:txBody>
      </p:sp>
      <p:sp>
        <p:nvSpPr>
          <p:cNvPr id="14" name="Shape 67"/>
          <p:cNvSpPr txBox="1"/>
          <p:nvPr/>
        </p:nvSpPr>
        <p:spPr>
          <a:xfrm>
            <a:off x="4159885" y="4475480"/>
            <a:ext cx="16482695" cy="3644900"/>
          </a:xfrm>
          <a:prstGeom prst="rect">
            <a:avLst/>
          </a:prstGeom>
          <a:ln w="3175">
            <a:miter lim="400000"/>
          </a:ln>
        </p:spPr>
        <p:txBody>
          <a:bodyPr lIns="38100" tIns="38100" rIns="38100" bIns="38100"/>
          <a:lstStyle>
            <a:lvl1pPr marL="0" marR="0" indent="0" algn="ctr" defTabSz="825500" rtl="0" latinLnBrk="0">
              <a:lnSpc>
                <a:spcPct val="100000"/>
              </a:lnSpc>
              <a:spcBef>
                <a:spcPts val="0"/>
              </a:spcBef>
              <a:spcAft>
                <a:spcPts val="0"/>
              </a:spcAft>
              <a:buClrTx/>
              <a:buSzTx/>
              <a:buFontTx/>
              <a:buNone/>
              <a:defRPr sz="11200" b="0" i="1" u="none" strike="noStrike" cap="none" spc="0" baseline="0">
                <a:ln>
                  <a:noFill/>
                </a:ln>
                <a:solidFill>
                  <a:schemeClr val="bg1"/>
                </a:solidFill>
                <a:uFillTx/>
                <a:latin typeface="Playfair Display Black"/>
                <a:ea typeface="Playfair Display Black"/>
                <a:cs typeface="Playfair Display Black"/>
                <a:sym typeface="Playfair Display Black"/>
              </a:defRPr>
            </a:lvl1pPr>
            <a:lvl2pPr marL="0" marR="0" indent="228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2pPr>
            <a:lvl3pPr marL="0" marR="0" indent="457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3pPr>
            <a:lvl4pPr marL="0" marR="0" indent="685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4pPr>
            <a:lvl5pPr marL="0" marR="0" indent="9144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5pPr>
            <a:lvl6pPr marL="0" marR="0" indent="11430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6pPr>
            <a:lvl7pPr marL="0" marR="0" indent="1371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7pPr>
            <a:lvl8pPr marL="0" marR="0" indent="1600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8pPr>
            <a:lvl9pPr marL="0" marR="0" indent="1828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9pPr>
          </a:lstStyle>
          <a:p>
            <a:pPr hangingPunct="1"/>
            <a:r>
              <a:rPr lang="zh-CN" sz="19300" b="1" dirty="0">
                <a:latin typeface="+mn-lt"/>
                <a:ea typeface="+mn-ea"/>
                <a:cs typeface="+mn-ea"/>
                <a:sym typeface="+mn-lt"/>
              </a:rPr>
              <a:t>谢谢！</a:t>
            </a:r>
            <a:endParaRPr lang="zh-CN" altLang="en-US" sz="19300" b="1" dirty="0">
              <a:latin typeface="+mn-lt"/>
              <a:ea typeface="+mn-ea"/>
              <a:cs typeface="+mn-ea"/>
              <a:sym typeface="+mn-lt"/>
            </a:endParaRPr>
          </a:p>
        </p:txBody>
      </p:sp>
    </p:spTree>
  </p:cSld>
  <p:clrMapOvr>
    <a:masterClrMapping/>
  </p:clrMapOvr>
  <p:transition spd="slow" advTm="3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Group 110"/>
          <p:cNvGrpSpPr/>
          <p:nvPr/>
        </p:nvGrpSpPr>
        <p:grpSpPr>
          <a:xfrm rot="0">
            <a:off x="4516755" y="9057005"/>
            <a:ext cx="3860800" cy="3721100"/>
            <a:chOff x="-3249403" y="0"/>
            <a:chExt cx="6568438" cy="6463790"/>
          </a:xfrm>
        </p:grpSpPr>
        <p:sp>
          <p:nvSpPr>
            <p:cNvPr id="108" name="Shape 108"/>
            <p:cNvSpPr/>
            <p:nvPr/>
          </p:nvSpPr>
          <p:spPr>
            <a:xfrm>
              <a:off x="-3249403" y="0"/>
              <a:ext cx="6568438" cy="6463790"/>
            </a:xfrm>
            <a:prstGeom prst="ellipse">
              <a:avLst/>
            </a:prstGeom>
            <a:noFill/>
            <a:ln w="38100" cap="flat">
              <a:solidFill>
                <a:schemeClr val="bg1"/>
              </a:solidFill>
              <a:prstDash val="solid"/>
              <a:miter lim="400000"/>
            </a:ln>
            <a:effectLst/>
          </p:spPr>
          <p:txBody>
            <a:bodyPr wrap="square" lIns="38100" tIns="38100" rIns="38100" bIns="38100" numCol="1" anchor="ctr">
              <a:noAutofit/>
            </a:bodyPr>
            <a:lstStyle/>
            <a:p>
              <a:pPr algn="ctr" defTabSz="642620">
                <a:spcBef>
                  <a:spcPts val="430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6100" baseline="-3000">
                  <a:solidFill>
                    <a:srgbClr val="000000"/>
                  </a:solidFill>
                  <a:latin typeface="et-line"/>
                  <a:ea typeface="et-line"/>
                  <a:cs typeface="et-line"/>
                  <a:sym typeface="et-line"/>
                </a:defRPr>
              </a:pPr>
              <a:endParaRPr>
                <a:latin typeface="+mn-lt"/>
                <a:ea typeface="+mn-ea"/>
                <a:cs typeface="+mn-ea"/>
                <a:sym typeface="+mn-lt"/>
              </a:endParaRPr>
            </a:p>
          </p:txBody>
        </p:sp>
        <p:sp>
          <p:nvSpPr>
            <p:cNvPr id="109" name="Shape 109"/>
            <p:cNvSpPr/>
            <p:nvPr/>
          </p:nvSpPr>
          <p:spPr>
            <a:xfrm>
              <a:off x="-2984890" y="2305460"/>
              <a:ext cx="6080243" cy="2572939"/>
            </a:xfrm>
            <a:prstGeom prst="rect">
              <a:avLst/>
            </a:prstGeom>
            <a:noFill/>
            <a:ln w="3175" cap="flat">
              <a:noFill/>
              <a:miter lim="400000"/>
            </a:ln>
            <a:effectLst/>
          </p:spPr>
          <p:txBody>
            <a:bodyPr wrap="square" lIns="38100" tIns="38100" rIns="38100" bIns="38100" numCol="1" anchor="ctr">
              <a:noAutofit/>
            </a:bodyPr>
            <a:lstStyle>
              <a:lvl1pPr algn="ctr" defTabSz="642620">
                <a:spcBef>
                  <a:spcPts val="430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7000" baseline="-3000">
                  <a:solidFill>
                    <a:srgbClr val="000000"/>
                  </a:solidFill>
                  <a:latin typeface="et-line"/>
                  <a:ea typeface="et-line"/>
                  <a:cs typeface="et-line"/>
                  <a:sym typeface="et-line"/>
                </a:defRPr>
              </a:lvl1pPr>
            </a:lstStyle>
            <a:p>
              <a:r>
                <a:rPr lang="en-US" sz="6000" b="1" dirty="0">
                  <a:solidFill>
                    <a:schemeClr val="bg1"/>
                  </a:solidFill>
                  <a:latin typeface="+mn-lt"/>
                  <a:ea typeface="+mn-ea"/>
                  <a:cs typeface="+mn-ea"/>
                  <a:sym typeface="+mn-lt"/>
                </a:rPr>
                <a:t>2</a:t>
              </a:r>
              <a:r>
                <a:rPr lang="zh-CN" altLang="en-US" sz="6000" b="1" dirty="0">
                  <a:solidFill>
                    <a:schemeClr val="bg1"/>
                  </a:solidFill>
                  <a:latin typeface="+mn-lt"/>
                  <a:ea typeface="+mn-ea"/>
                  <a:cs typeface="+mn-ea"/>
                  <a:sym typeface="+mn-lt"/>
                </a:rPr>
                <a:t>、分会</a:t>
              </a:r>
              <a:r>
                <a:rPr lang="en-US" sz="6000" b="1" dirty="0">
                  <a:solidFill>
                    <a:schemeClr val="bg1"/>
                  </a:solidFill>
                  <a:latin typeface="+mn-lt"/>
                  <a:ea typeface="+mn-ea"/>
                  <a:cs typeface="+mn-ea"/>
                  <a:sym typeface="PT Sans"/>
                </a:rPr>
                <a:t>培训教材准备情况</a:t>
              </a:r>
              <a:endParaRPr lang="zh-CN" altLang="en-US" sz="6000" b="1" dirty="0">
                <a:solidFill>
                  <a:schemeClr val="bg1"/>
                </a:solidFill>
                <a:latin typeface="+mn-lt"/>
                <a:ea typeface="+mn-ea"/>
                <a:cs typeface="+mn-ea"/>
                <a:sym typeface="+mn-lt"/>
              </a:endParaRPr>
            </a:p>
          </p:txBody>
        </p:sp>
      </p:grpSp>
      <p:sp>
        <p:nvSpPr>
          <p:cNvPr id="114" name="Shape 114"/>
          <p:cNvSpPr>
            <a:spLocks noGrp="1"/>
          </p:cNvSpPr>
          <p:nvPr>
            <p:ph type="sldNum" sz="quarter" idx="2"/>
          </p:nvPr>
        </p:nvSpPr>
        <p:spPr>
          <a:xfrm>
            <a:off x="22613349" y="12233456"/>
            <a:ext cx="607908" cy="353060"/>
          </a:xfrm>
          <a:prstGeom prst="rect">
            <a:avLst/>
          </a:prstGeom>
        </p:spPr>
        <p:txBody>
          <a:bodyPr/>
          <a:lstStyle/>
          <a:p>
            <a:r>
              <a:rPr lang="en-US">
                <a:cs typeface="+mn-ea"/>
                <a:sym typeface="+mn-lt"/>
              </a:rPr>
              <a:t>1</a:t>
            </a:r>
            <a:endParaRPr lang="en-US">
              <a:cs typeface="+mn-ea"/>
              <a:sym typeface="+mn-lt"/>
            </a:endParaRPr>
          </a:p>
        </p:txBody>
      </p:sp>
      <p:grpSp>
        <p:nvGrpSpPr>
          <p:cNvPr id="118" name="Group 118"/>
          <p:cNvGrpSpPr/>
          <p:nvPr/>
        </p:nvGrpSpPr>
        <p:grpSpPr>
          <a:xfrm rot="0">
            <a:off x="19286220" y="4852670"/>
            <a:ext cx="3935095" cy="3757295"/>
            <a:chOff x="-2970931" y="0"/>
            <a:chExt cx="6675228" cy="6388231"/>
          </a:xfrm>
        </p:grpSpPr>
        <p:sp>
          <p:nvSpPr>
            <p:cNvPr id="116" name="Shape 116"/>
            <p:cNvSpPr/>
            <p:nvPr/>
          </p:nvSpPr>
          <p:spPr>
            <a:xfrm>
              <a:off x="-2970931" y="0"/>
              <a:ext cx="6675228" cy="6388231"/>
            </a:xfrm>
            <a:prstGeom prst="ellipse">
              <a:avLst/>
            </a:prstGeom>
            <a:noFill/>
            <a:ln w="38100" cap="flat">
              <a:solidFill>
                <a:schemeClr val="accent2"/>
              </a:solidFill>
              <a:prstDash val="solid"/>
              <a:miter lim="400000"/>
            </a:ln>
            <a:effectLst/>
          </p:spPr>
          <p:txBody>
            <a:bodyPr wrap="square" lIns="38100" tIns="38100" rIns="38100" bIns="38100" numCol="1" anchor="ctr">
              <a:noAutofit/>
            </a:bodyPr>
            <a:lstStyle/>
            <a:p>
              <a:pPr algn="ctr" defTabSz="642620">
                <a:spcBef>
                  <a:spcPts val="430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6100" baseline="-3000">
                  <a:solidFill>
                    <a:srgbClr val="000000"/>
                  </a:solidFill>
                  <a:latin typeface="et-line"/>
                  <a:ea typeface="et-line"/>
                  <a:cs typeface="et-line"/>
                  <a:sym typeface="et-line"/>
                </a:defRPr>
              </a:pPr>
              <a:endParaRPr>
                <a:latin typeface="+mn-lt"/>
                <a:ea typeface="+mn-ea"/>
                <a:cs typeface="+mn-ea"/>
                <a:sym typeface="+mn-lt"/>
              </a:endParaRPr>
            </a:p>
          </p:txBody>
        </p:sp>
        <p:sp>
          <p:nvSpPr>
            <p:cNvPr id="117" name="Shape 117"/>
            <p:cNvSpPr/>
            <p:nvPr/>
          </p:nvSpPr>
          <p:spPr>
            <a:xfrm>
              <a:off x="1055649" y="644520"/>
              <a:ext cx="674864" cy="1319320"/>
            </a:xfrm>
            <a:prstGeom prst="rect">
              <a:avLst/>
            </a:prstGeom>
            <a:noFill/>
            <a:ln w="3175" cap="flat">
              <a:noFill/>
              <a:miter lim="400000"/>
            </a:ln>
            <a:effectLst/>
          </p:spPr>
          <p:txBody>
            <a:bodyPr wrap="square" lIns="38100" tIns="38100" rIns="38100" bIns="38100" numCol="1" anchor="ctr">
              <a:spAutoFit/>
            </a:bodyPr>
            <a:lstStyle>
              <a:lvl1pPr algn="ctr" defTabSz="642620">
                <a:spcBef>
                  <a:spcPts val="430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7000" baseline="-3000">
                  <a:solidFill>
                    <a:srgbClr val="8C7337"/>
                  </a:solidFill>
                  <a:latin typeface="et-line"/>
                  <a:ea typeface="et-line"/>
                  <a:cs typeface="et-line"/>
                  <a:sym typeface="et-line"/>
                </a:defRPr>
              </a:lvl1pPr>
            </a:lstStyle>
            <a:p>
              <a:r>
                <a:rPr dirty="0">
                  <a:solidFill>
                    <a:schemeClr val="accent2"/>
                  </a:solidFill>
                  <a:latin typeface="+mn-lt"/>
                  <a:ea typeface="+mn-ea"/>
                  <a:cs typeface="+mn-ea"/>
                  <a:sym typeface="+mn-lt"/>
                </a:rPr>
                <a:t></a:t>
              </a:r>
              <a:endParaRPr dirty="0">
                <a:solidFill>
                  <a:schemeClr val="accent2"/>
                </a:solidFill>
                <a:latin typeface="+mn-lt"/>
                <a:ea typeface="+mn-ea"/>
                <a:cs typeface="+mn-ea"/>
                <a:sym typeface="+mn-lt"/>
              </a:endParaRPr>
            </a:p>
          </p:txBody>
        </p:sp>
      </p:grpSp>
      <p:sp>
        <p:nvSpPr>
          <p:cNvPr id="22" name="Shape 67"/>
          <p:cNvSpPr txBox="1"/>
          <p:nvPr/>
        </p:nvSpPr>
        <p:spPr>
          <a:xfrm>
            <a:off x="3828415" y="1485265"/>
            <a:ext cx="16482695" cy="2176780"/>
          </a:xfrm>
          <a:prstGeom prst="rect">
            <a:avLst/>
          </a:prstGeom>
          <a:ln w="3175">
            <a:miter lim="400000"/>
          </a:ln>
        </p:spPr>
        <p:txBody>
          <a:bodyPr lIns="38100" tIns="38100" rIns="38100" bIns="38100">
            <a:normAutofit/>
          </a:bodyPr>
          <a:lstStyle>
            <a:lvl1pPr marL="0" marR="0" indent="0" algn="ctr" defTabSz="825500" rtl="0" latinLnBrk="0">
              <a:lnSpc>
                <a:spcPct val="100000"/>
              </a:lnSpc>
              <a:spcBef>
                <a:spcPts val="0"/>
              </a:spcBef>
              <a:spcAft>
                <a:spcPts val="0"/>
              </a:spcAft>
              <a:buClrTx/>
              <a:buSzTx/>
              <a:buFontTx/>
              <a:buNone/>
              <a:defRPr sz="11200" b="0" i="1" u="none" strike="noStrike" cap="none" spc="0" baseline="0">
                <a:ln>
                  <a:noFill/>
                </a:ln>
                <a:solidFill>
                  <a:schemeClr val="bg1"/>
                </a:solidFill>
                <a:uFillTx/>
                <a:latin typeface="Playfair Display Black"/>
                <a:ea typeface="Playfair Display Black"/>
                <a:cs typeface="Playfair Display Black"/>
                <a:sym typeface="Playfair Display Black"/>
              </a:defRPr>
            </a:lvl1pPr>
            <a:lvl2pPr marL="0" marR="0" indent="228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2pPr>
            <a:lvl3pPr marL="0" marR="0" indent="457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3pPr>
            <a:lvl4pPr marL="0" marR="0" indent="685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4pPr>
            <a:lvl5pPr marL="0" marR="0" indent="9144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5pPr>
            <a:lvl6pPr marL="0" marR="0" indent="11430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6pPr>
            <a:lvl7pPr marL="0" marR="0" indent="1371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7pPr>
            <a:lvl8pPr marL="0" marR="0" indent="1600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8pPr>
            <a:lvl9pPr marL="0" marR="0" indent="1828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9pPr>
          </a:lstStyle>
          <a:p>
            <a:pPr hangingPunct="1"/>
            <a:r>
              <a:rPr lang="zh-CN" altLang="en-US" i="0" dirty="0">
                <a:latin typeface="+mn-lt"/>
                <a:ea typeface="+mn-ea"/>
                <a:cs typeface="+mn-ea"/>
                <a:sym typeface="+mn-lt"/>
              </a:rPr>
              <a:t>分会工作进展</a:t>
            </a:r>
            <a:endParaRPr lang="zh-CN" altLang="en-US" i="0" dirty="0">
              <a:latin typeface="+mn-lt"/>
              <a:ea typeface="+mn-ea"/>
              <a:cs typeface="+mn-ea"/>
              <a:sym typeface="+mn-lt"/>
            </a:endParaRPr>
          </a:p>
        </p:txBody>
      </p:sp>
      <p:grpSp>
        <p:nvGrpSpPr>
          <p:cNvPr id="6" name="Group 110"/>
          <p:cNvGrpSpPr/>
          <p:nvPr/>
        </p:nvGrpSpPr>
        <p:grpSpPr>
          <a:xfrm rot="0">
            <a:off x="14604365" y="8436610"/>
            <a:ext cx="4355465" cy="4030345"/>
            <a:chOff x="-3249403" y="0"/>
            <a:chExt cx="6625691" cy="6463790"/>
          </a:xfrm>
        </p:grpSpPr>
        <p:sp>
          <p:nvSpPr>
            <p:cNvPr id="7" name="Shape 108"/>
            <p:cNvSpPr/>
            <p:nvPr/>
          </p:nvSpPr>
          <p:spPr>
            <a:xfrm>
              <a:off x="-3249403" y="0"/>
              <a:ext cx="6568438" cy="6463790"/>
            </a:xfrm>
            <a:prstGeom prst="ellipse">
              <a:avLst/>
            </a:prstGeom>
            <a:noFill/>
            <a:ln w="38100" cap="flat">
              <a:solidFill>
                <a:schemeClr val="bg1"/>
              </a:solidFill>
              <a:prstDash val="solid"/>
              <a:miter lim="400000"/>
            </a:ln>
            <a:effectLst/>
          </p:spPr>
          <p:txBody>
            <a:bodyPr wrap="square" lIns="38100" tIns="38100" rIns="38100" bIns="38100" numCol="1" anchor="ctr">
              <a:noAutofit/>
            </a:bodyPr>
            <a:lstStyle/>
            <a:p>
              <a:pPr algn="ctr" defTabSz="642620">
                <a:spcBef>
                  <a:spcPts val="430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6100" baseline="-3000">
                  <a:solidFill>
                    <a:srgbClr val="000000"/>
                  </a:solidFill>
                  <a:latin typeface="et-line"/>
                  <a:ea typeface="et-line"/>
                  <a:cs typeface="et-line"/>
                  <a:sym typeface="et-line"/>
                </a:defRPr>
              </a:pPr>
              <a:endParaRPr b="1">
                <a:latin typeface="+mn-lt"/>
                <a:ea typeface="+mn-ea"/>
                <a:cs typeface="+mn-ea"/>
                <a:sym typeface="+mn-lt"/>
              </a:endParaRPr>
            </a:p>
          </p:txBody>
        </p:sp>
        <p:sp>
          <p:nvSpPr>
            <p:cNvPr id="8" name="Shape 109"/>
            <p:cNvSpPr/>
            <p:nvPr/>
          </p:nvSpPr>
          <p:spPr>
            <a:xfrm>
              <a:off x="-3249403" y="1682164"/>
              <a:ext cx="6625691" cy="2841084"/>
            </a:xfrm>
            <a:prstGeom prst="rect">
              <a:avLst/>
            </a:prstGeom>
            <a:noFill/>
            <a:ln w="3175" cap="flat">
              <a:noFill/>
              <a:miter lim="400000"/>
            </a:ln>
            <a:effectLst/>
          </p:spPr>
          <p:txBody>
            <a:bodyPr wrap="square" lIns="38100" tIns="38100" rIns="38100" bIns="38100" numCol="1" anchor="ctr">
              <a:noAutofit/>
            </a:bodyPr>
            <a:lstStyle>
              <a:lvl1pPr algn="ctr" defTabSz="642620">
                <a:spcBef>
                  <a:spcPts val="430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7000" baseline="-3000">
                  <a:solidFill>
                    <a:srgbClr val="000000"/>
                  </a:solidFill>
                  <a:latin typeface="et-line"/>
                  <a:ea typeface="et-line"/>
                  <a:cs typeface="et-line"/>
                  <a:sym typeface="et-line"/>
                </a:defRPr>
              </a:lvl1pPr>
            </a:lstStyle>
            <a:p>
              <a:r>
                <a:rPr lang="en-US" altLang="zh-CN" sz="6000" b="1" dirty="0">
                  <a:solidFill>
                    <a:schemeClr val="bg1"/>
                  </a:solidFill>
                  <a:latin typeface="+mn-lt"/>
                  <a:ea typeface="+mn-ea"/>
                  <a:cs typeface="+mn-ea"/>
                  <a:sym typeface="+mn-lt"/>
                </a:rPr>
                <a:t>4</a:t>
              </a:r>
              <a:r>
                <a:rPr lang="zh-CN" altLang="en-US" sz="6000" b="1" dirty="0">
                  <a:solidFill>
                    <a:schemeClr val="bg1"/>
                  </a:solidFill>
                  <a:latin typeface="+mn-lt"/>
                  <a:ea typeface="+mn-ea"/>
                  <a:cs typeface="+mn-ea"/>
                  <a:sym typeface="+mn-lt"/>
                </a:rPr>
                <a:t>、</a:t>
              </a:r>
              <a:r>
                <a:rPr lang="en-US" sz="6000" b="1" dirty="0">
                  <a:solidFill>
                    <a:schemeClr val="bg1"/>
                  </a:solidFill>
                  <a:latin typeface="+mn-lt"/>
                  <a:ea typeface="+mn-ea"/>
                  <a:cs typeface="+mn-ea"/>
                  <a:sym typeface="+mn-lt"/>
                </a:rPr>
                <a:t>2024</a:t>
              </a:r>
              <a:r>
                <a:rPr lang="zh-CN" altLang="en-US" sz="6000" b="1" dirty="0">
                  <a:solidFill>
                    <a:schemeClr val="bg1"/>
                  </a:solidFill>
                  <a:latin typeface="+mn-lt"/>
                  <a:ea typeface="+mn-ea"/>
                  <a:cs typeface="+mn-ea"/>
                  <a:sym typeface="+mn-lt"/>
                </a:rPr>
                <a:t>年分会科普工作开展情况</a:t>
              </a:r>
              <a:endParaRPr lang="zh-CN" sz="6000" b="1" dirty="0">
                <a:solidFill>
                  <a:schemeClr val="bg1"/>
                </a:solidFill>
                <a:latin typeface="+mn-lt"/>
                <a:ea typeface="+mn-ea"/>
                <a:cs typeface="+mn-ea"/>
                <a:sym typeface="+mn-lt"/>
              </a:endParaRPr>
            </a:p>
          </p:txBody>
        </p:sp>
      </p:grpSp>
      <p:sp>
        <p:nvSpPr>
          <p:cNvPr id="10" name="Shape 116"/>
          <p:cNvSpPr/>
          <p:nvPr/>
        </p:nvSpPr>
        <p:spPr>
          <a:xfrm>
            <a:off x="9188450" y="5687695"/>
            <a:ext cx="4126230" cy="3953510"/>
          </a:xfrm>
          <a:prstGeom prst="ellipse">
            <a:avLst/>
          </a:prstGeom>
          <a:noFill/>
          <a:ln w="38100" cap="flat">
            <a:solidFill>
              <a:schemeClr val="accent2"/>
            </a:solidFill>
            <a:prstDash val="solid"/>
            <a:miter lim="400000"/>
          </a:ln>
          <a:effectLst/>
        </p:spPr>
        <p:txBody>
          <a:bodyPr wrap="square" lIns="38100" tIns="38100" rIns="38100" bIns="38100" numCol="1" anchor="ctr">
            <a:noAutofit/>
          </a:bodyPr>
          <a:lstStyle/>
          <a:p>
            <a:pPr algn="ctr" defTabSz="642620">
              <a:spcBef>
                <a:spcPts val="430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6100" baseline="-3000">
                <a:solidFill>
                  <a:srgbClr val="000000"/>
                </a:solidFill>
                <a:latin typeface="et-line"/>
                <a:ea typeface="et-line"/>
                <a:cs typeface="et-line"/>
                <a:sym typeface="et-line"/>
              </a:defRPr>
            </a:pPr>
            <a:endParaRPr>
              <a:latin typeface="+mn-lt"/>
              <a:ea typeface="+mn-ea"/>
              <a:cs typeface="+mn-ea"/>
              <a:sym typeface="+mn-lt"/>
            </a:endParaRPr>
          </a:p>
        </p:txBody>
      </p:sp>
      <p:sp>
        <p:nvSpPr>
          <p:cNvPr id="12" name="文本框 11"/>
          <p:cNvSpPr txBox="1"/>
          <p:nvPr/>
        </p:nvSpPr>
        <p:spPr>
          <a:xfrm>
            <a:off x="9241155" y="6743700"/>
            <a:ext cx="3993515" cy="174434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ctr" forceAA="0">
            <a:noAutofit/>
          </a:bodyPr>
          <a:p>
            <a:pPr marL="0" marR="0" algn="ctr" defTabSz="642620" rtl="0" fontAlgn="auto" latinLnBrk="0" hangingPunct="0">
              <a:lnSpc>
                <a:spcPct val="100000"/>
              </a:lnSpc>
              <a:spcBef>
                <a:spcPts val="4300"/>
              </a:spcBef>
              <a:spcAft>
                <a:spcPts val="0"/>
              </a:spcAft>
              <a:buClrTx/>
              <a:buSzTx/>
              <a:buFontTx/>
              <a:buNone/>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pPr>
            <a:r>
              <a:rPr kumimoji="0" lang="en-US" altLang="zh-CN" sz="6000" b="1" i="0" u="none" strike="noStrike" cap="none" spc="0" normalizeH="0" baseline="-3000" dirty="0">
                <a:ln>
                  <a:noFill/>
                </a:ln>
                <a:solidFill>
                  <a:schemeClr val="bg1"/>
                </a:solidFill>
                <a:effectLst/>
                <a:uFillTx/>
                <a:latin typeface="+mn-lt"/>
                <a:ea typeface="+mn-ea"/>
                <a:cs typeface="+mn-ea"/>
                <a:sym typeface="PT Sans"/>
              </a:rPr>
              <a:t>3</a:t>
            </a:r>
            <a:r>
              <a:rPr kumimoji="0" lang="zh-CN" altLang="en-US" sz="6000" b="1" i="0" u="none" strike="noStrike" cap="none" spc="0" normalizeH="0" baseline="-3000" dirty="0">
                <a:ln>
                  <a:noFill/>
                </a:ln>
                <a:solidFill>
                  <a:schemeClr val="bg1"/>
                </a:solidFill>
                <a:effectLst/>
                <a:uFillTx/>
                <a:latin typeface="+mn-lt"/>
                <a:ea typeface="+mn-ea"/>
                <a:cs typeface="+mn-ea"/>
                <a:sym typeface="PT Sans"/>
              </a:rPr>
              <a:t>、分会</a:t>
            </a:r>
            <a:r>
              <a:rPr lang="zh-CN" altLang="en-US" sz="6000" b="1" baseline="-3000" dirty="0">
                <a:solidFill>
                  <a:schemeClr val="bg1"/>
                </a:solidFill>
                <a:latin typeface="+mn-lt"/>
                <a:ea typeface="+mn-ea"/>
                <a:cs typeface="+mn-ea"/>
                <a:sym typeface="+mn-lt"/>
              </a:rPr>
              <a:t>组织建设发展情况</a:t>
            </a:r>
            <a:endParaRPr kumimoji="0" lang="zh-CN" altLang="en-US" sz="6000" b="1" i="0" u="none" strike="noStrike" cap="none" spc="0" normalizeH="0" baseline="-3000" dirty="0">
              <a:ln>
                <a:noFill/>
              </a:ln>
              <a:solidFill>
                <a:schemeClr val="bg1"/>
              </a:solidFill>
              <a:effectLst/>
              <a:uFillTx/>
              <a:latin typeface="+mn-lt"/>
              <a:ea typeface="+mn-ea"/>
              <a:cs typeface="+mn-ea"/>
              <a:sym typeface="PT Sans"/>
            </a:endParaRPr>
          </a:p>
        </p:txBody>
      </p:sp>
      <p:sp>
        <p:nvSpPr>
          <p:cNvPr id="13" name="Shape 109"/>
          <p:cNvSpPr/>
          <p:nvPr/>
        </p:nvSpPr>
        <p:spPr>
          <a:xfrm>
            <a:off x="19512915" y="5856605"/>
            <a:ext cx="3413760" cy="1771015"/>
          </a:xfrm>
          <a:prstGeom prst="rect">
            <a:avLst/>
          </a:prstGeom>
          <a:noFill/>
          <a:ln w="3175" cap="flat">
            <a:noFill/>
            <a:miter lim="400000"/>
          </a:ln>
          <a:effectLst/>
        </p:spPr>
        <p:txBody>
          <a:bodyPr wrap="square" lIns="38100" tIns="38100" rIns="38100" bIns="38100" numCol="1" anchor="ctr">
            <a:noAutofit/>
          </a:bodyPr>
          <a:lstStyle>
            <a:lvl1pPr algn="ctr" defTabSz="642620">
              <a:spcBef>
                <a:spcPts val="430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7000" baseline="-3000">
                <a:solidFill>
                  <a:srgbClr val="000000"/>
                </a:solidFill>
                <a:latin typeface="et-line"/>
                <a:ea typeface="et-line"/>
                <a:cs typeface="et-line"/>
                <a:sym typeface="et-line"/>
              </a:defRPr>
            </a:lvl1pPr>
          </a:lstStyle>
          <a:p>
            <a:r>
              <a:rPr lang="en-US" altLang="zh-CN" sz="5400" b="1" dirty="0">
                <a:solidFill>
                  <a:schemeClr val="bg1"/>
                </a:solidFill>
                <a:latin typeface="+mn-lt"/>
                <a:ea typeface="+mn-ea"/>
                <a:cs typeface="+mn-ea"/>
                <a:sym typeface="+mn-lt"/>
              </a:rPr>
              <a:t>5</a:t>
            </a:r>
            <a:r>
              <a:rPr lang="zh-CN" altLang="en-US" sz="5400" b="1" dirty="0">
                <a:solidFill>
                  <a:schemeClr val="bg1"/>
                </a:solidFill>
                <a:latin typeface="+mn-lt"/>
                <a:ea typeface="+mn-ea"/>
                <a:cs typeface="+mn-ea"/>
                <a:sym typeface="+mn-lt"/>
              </a:rPr>
              <a:t>、</a:t>
            </a:r>
            <a:r>
              <a:rPr lang="zh-CN" sz="5400" b="1" dirty="0">
                <a:solidFill>
                  <a:schemeClr val="bg1"/>
                </a:solidFill>
                <a:latin typeface="+mn-lt"/>
                <a:ea typeface="+mn-ea"/>
                <a:cs typeface="+mn-ea"/>
                <a:sym typeface="+mn-lt"/>
              </a:rPr>
              <a:t>分会</a:t>
            </a:r>
            <a:r>
              <a:rPr lang="en-US" altLang="zh-CN" sz="5400" b="1" dirty="0">
                <a:solidFill>
                  <a:schemeClr val="bg1"/>
                </a:solidFill>
                <a:latin typeface="+mn-lt"/>
                <a:ea typeface="+mn-ea"/>
                <a:cs typeface="+mn-ea"/>
                <a:sym typeface="+mn-lt"/>
              </a:rPr>
              <a:t>2025</a:t>
            </a:r>
            <a:r>
              <a:rPr lang="zh-CN" altLang="en-US" sz="5400" b="1" dirty="0">
                <a:solidFill>
                  <a:schemeClr val="bg1"/>
                </a:solidFill>
                <a:latin typeface="+mn-lt"/>
                <a:ea typeface="+mn-ea"/>
                <a:cs typeface="+mn-ea"/>
                <a:sym typeface="+mn-lt"/>
              </a:rPr>
              <a:t>年</a:t>
            </a:r>
            <a:r>
              <a:rPr lang="en-US" altLang="zh-CN" sz="5400" b="1" dirty="0">
                <a:solidFill>
                  <a:schemeClr val="bg1"/>
                </a:solidFill>
                <a:latin typeface="+mn-lt"/>
                <a:ea typeface="+mn-ea"/>
                <a:cs typeface="+mn-ea"/>
                <a:sym typeface="+mn-lt"/>
              </a:rPr>
              <a:t>  </a:t>
            </a:r>
            <a:r>
              <a:rPr lang="zh-CN" sz="5400" b="1" dirty="0">
                <a:solidFill>
                  <a:schemeClr val="bg1"/>
                </a:solidFill>
                <a:latin typeface="+mn-lt"/>
                <a:ea typeface="+mn-ea"/>
                <a:cs typeface="+mn-ea"/>
                <a:sym typeface="+mn-lt"/>
              </a:rPr>
              <a:t>工作计划</a:t>
            </a:r>
            <a:endParaRPr lang="zh-CN" sz="5400" b="1" dirty="0">
              <a:solidFill>
                <a:schemeClr val="bg1"/>
              </a:solidFill>
              <a:latin typeface="+mn-lt"/>
              <a:ea typeface="+mn-ea"/>
              <a:cs typeface="+mn-ea"/>
              <a:sym typeface="+mn-lt"/>
            </a:endParaRPr>
          </a:p>
        </p:txBody>
      </p:sp>
      <p:grpSp>
        <p:nvGrpSpPr>
          <p:cNvPr id="2" name="Group 110"/>
          <p:cNvGrpSpPr/>
          <p:nvPr/>
        </p:nvGrpSpPr>
        <p:grpSpPr>
          <a:xfrm rot="0">
            <a:off x="739140" y="4853305"/>
            <a:ext cx="4334510" cy="3756025"/>
            <a:chOff x="-3625024" y="0"/>
            <a:chExt cx="7320361" cy="6463790"/>
          </a:xfrm>
        </p:grpSpPr>
        <p:sp>
          <p:nvSpPr>
            <p:cNvPr id="3" name="Shape 108"/>
            <p:cNvSpPr/>
            <p:nvPr/>
          </p:nvSpPr>
          <p:spPr>
            <a:xfrm>
              <a:off x="-3249403" y="0"/>
              <a:ext cx="6568438" cy="6463790"/>
            </a:xfrm>
            <a:prstGeom prst="ellipse">
              <a:avLst/>
            </a:prstGeom>
            <a:noFill/>
            <a:ln w="28575" cap="flat" cmpd="sng">
              <a:solidFill>
                <a:schemeClr val="accent1">
                  <a:shade val="50000"/>
                </a:schemeClr>
              </a:solidFill>
              <a:prstDash val="solid"/>
              <a:miter lim="400000"/>
            </a:ln>
            <a:effectLst/>
          </p:spPr>
          <p:txBody>
            <a:bodyPr wrap="square" lIns="38100" tIns="38100" rIns="38100" bIns="38100" numCol="1" anchor="ctr">
              <a:noAutofit/>
            </a:bodyPr>
            <a:lstStyle/>
            <a:p>
              <a:pPr algn="ctr" defTabSz="642620">
                <a:spcBef>
                  <a:spcPts val="430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6100" baseline="-3000">
                  <a:solidFill>
                    <a:srgbClr val="000000"/>
                  </a:solidFill>
                  <a:latin typeface="et-line"/>
                  <a:ea typeface="et-line"/>
                  <a:cs typeface="et-line"/>
                  <a:sym typeface="et-line"/>
                </a:defRPr>
              </a:pPr>
              <a:endParaRPr>
                <a:latin typeface="+mn-lt"/>
                <a:ea typeface="+mn-ea"/>
                <a:cs typeface="+mn-ea"/>
                <a:sym typeface="+mn-lt"/>
              </a:endParaRPr>
            </a:p>
          </p:txBody>
        </p:sp>
        <p:sp>
          <p:nvSpPr>
            <p:cNvPr id="4" name="Shape 109"/>
            <p:cNvSpPr/>
            <p:nvPr/>
          </p:nvSpPr>
          <p:spPr>
            <a:xfrm>
              <a:off x="-3625024" y="1933479"/>
              <a:ext cx="7320361" cy="2572755"/>
            </a:xfrm>
            <a:prstGeom prst="rect">
              <a:avLst/>
            </a:prstGeom>
            <a:noFill/>
            <a:ln w="28575" cap="flat" cmpd="sng">
              <a:noFill/>
              <a:prstDash val="solid"/>
              <a:miter lim="400000"/>
            </a:ln>
            <a:effectLst/>
          </p:spPr>
          <p:txBody>
            <a:bodyPr wrap="square" lIns="38100" tIns="38100" rIns="38100" bIns="38100" numCol="1" anchor="ctr">
              <a:noAutofit/>
            </a:bodyPr>
            <a:lstStyle>
              <a:lvl1pPr algn="ctr" defTabSz="642620">
                <a:spcBef>
                  <a:spcPts val="4300"/>
                </a:spcBef>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sz="7000" baseline="-3000">
                  <a:solidFill>
                    <a:srgbClr val="000000"/>
                  </a:solidFill>
                  <a:latin typeface="et-line"/>
                  <a:ea typeface="et-line"/>
                  <a:cs typeface="et-line"/>
                  <a:sym typeface="et-line"/>
                </a:defRPr>
              </a:lvl1pPr>
            </a:lstStyle>
            <a:p>
              <a:r>
                <a:rPr lang="en-US" sz="5400" b="1" dirty="0">
                  <a:solidFill>
                    <a:schemeClr val="bg1"/>
                  </a:solidFill>
                  <a:latin typeface="+mn-lt"/>
                  <a:ea typeface="+mn-ea"/>
                  <a:cs typeface="+mn-ea"/>
                  <a:sym typeface="+mn-lt"/>
                </a:rPr>
                <a:t>1</a:t>
              </a:r>
              <a:r>
                <a:rPr lang="zh-CN" altLang="en-US" sz="5400" b="1" dirty="0">
                  <a:solidFill>
                    <a:schemeClr val="bg1"/>
                  </a:solidFill>
                  <a:latin typeface="+mn-lt"/>
                  <a:ea typeface="+mn-ea"/>
                  <a:cs typeface="+mn-ea"/>
                  <a:sym typeface="+mn-lt"/>
                </a:rPr>
                <a:t>、</a:t>
              </a:r>
              <a:r>
                <a:rPr lang="zh-CN" altLang="en-US" sz="5400" b="1" dirty="0">
                  <a:solidFill>
                    <a:schemeClr val="bg1"/>
                  </a:solidFill>
                  <a:latin typeface="+mn-lt"/>
                  <a:ea typeface="+mn-ea"/>
                  <a:cs typeface="+mn-ea"/>
                  <a:sym typeface="PT Sans"/>
                </a:rPr>
                <a:t>分会工作亮点</a:t>
              </a:r>
              <a:endParaRPr lang="zh-CN" altLang="en-US" sz="5400" b="1" dirty="0">
                <a:solidFill>
                  <a:schemeClr val="bg1"/>
                </a:solidFill>
                <a:latin typeface="+mn-lt"/>
                <a:ea typeface="+mn-ea"/>
                <a:cs typeface="+mn-ea"/>
                <a:sym typeface="PT Sans"/>
              </a:endParaRPr>
            </a:p>
          </p:txBody>
        </p:sp>
      </p:grpSp>
      <p:cxnSp>
        <p:nvCxnSpPr>
          <p:cNvPr id="5" name="曲线连接符 4"/>
          <p:cNvCxnSpPr/>
          <p:nvPr>
            <p:custDataLst>
              <p:tags r:id="rId1"/>
            </p:custDataLst>
          </p:nvPr>
        </p:nvCxnSpPr>
        <p:spPr>
          <a:xfrm>
            <a:off x="3183890" y="8609965"/>
            <a:ext cx="1889760" cy="991870"/>
          </a:xfrm>
          <a:prstGeom prst="curvedConnector3">
            <a:avLst>
              <a:gd name="adj1" fmla="val 50034"/>
            </a:avLst>
          </a:prstGeom>
          <a:ln w="539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曲线连接符 13"/>
          <p:cNvCxnSpPr/>
          <p:nvPr>
            <p:custDataLst>
              <p:tags r:id="rId2"/>
            </p:custDataLst>
          </p:nvPr>
        </p:nvCxnSpPr>
        <p:spPr>
          <a:xfrm flipV="1">
            <a:off x="7994650" y="8992870"/>
            <a:ext cx="1654175" cy="753745"/>
          </a:xfrm>
          <a:prstGeom prst="curvedConnector3">
            <a:avLst>
              <a:gd name="adj1" fmla="val 50019"/>
            </a:avLst>
          </a:prstGeom>
          <a:ln w="5715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 name="曲线连接符 14"/>
          <p:cNvCxnSpPr>
            <a:stCxn id="10" idx="5"/>
          </p:cNvCxnSpPr>
          <p:nvPr>
            <p:custDataLst>
              <p:tags r:id="rId3"/>
            </p:custDataLst>
          </p:nvPr>
        </p:nvCxnSpPr>
        <p:spPr>
          <a:xfrm rot="5400000" flipH="1" flipV="1">
            <a:off x="13959205" y="7743190"/>
            <a:ext cx="69215" cy="2567940"/>
          </a:xfrm>
          <a:prstGeom prst="curvedConnector4">
            <a:avLst>
              <a:gd name="adj1" fmla="val -1180275"/>
              <a:gd name="adj2" fmla="val 61758"/>
            </a:avLst>
          </a:prstGeom>
          <a:ln w="5715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 name="曲线连接符 15"/>
          <p:cNvCxnSpPr>
            <a:stCxn id="7" idx="7"/>
            <a:endCxn id="116" idx="3"/>
          </p:cNvCxnSpPr>
          <p:nvPr>
            <p:custDataLst>
              <p:tags r:id="rId4"/>
            </p:custDataLst>
          </p:nvPr>
        </p:nvCxnSpPr>
        <p:spPr>
          <a:xfrm rot="16200000">
            <a:off x="18592800" y="7756525"/>
            <a:ext cx="967105" cy="1572895"/>
          </a:xfrm>
          <a:prstGeom prst="curvedConnector3">
            <a:avLst>
              <a:gd name="adj1" fmla="val 52003"/>
            </a:avLst>
          </a:prstGeom>
          <a:ln w="5715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3000">
    <p:fade/>
  </p:transition>
  <p:timing>
    <p:tnLst>
      <p:par>
        <p:cTn id="1" dur="indefinite" restart="never" nodeType="tmRoot"/>
      </p:par>
    </p:tnLst>
    <p:bldLst>
      <p:bldP spid="10" grpId="0" animBg="1"/>
      <p:bldP spid="10" grpId="1" animBg="1"/>
      <p:bldP spid="12" grpId="0" animBg="1"/>
      <p:bldP spid="1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sldNum" sz="quarter" idx="2"/>
          </p:nvPr>
        </p:nvSpPr>
        <p:spPr>
          <a:xfrm>
            <a:off x="22613349" y="12233456"/>
            <a:ext cx="607908" cy="353060"/>
          </a:xfrm>
          <a:prstGeom prst="rect">
            <a:avLst/>
          </a:prstGeom>
        </p:spPr>
        <p:txBody>
          <a:bodyPr/>
          <a:lstStyle/>
          <a:p>
            <a:r>
              <a:rPr lang="en-US">
                <a:cs typeface="+mn-ea"/>
                <a:sym typeface="+mn-lt"/>
              </a:rPr>
              <a:t>2</a:t>
            </a:r>
            <a:endParaRPr lang="en-US">
              <a:cs typeface="+mn-ea"/>
              <a:sym typeface="+mn-lt"/>
            </a:endParaRPr>
          </a:p>
        </p:txBody>
      </p:sp>
      <p:sp>
        <p:nvSpPr>
          <p:cNvPr id="22" name="Shape 67"/>
          <p:cNvSpPr txBox="1"/>
          <p:nvPr/>
        </p:nvSpPr>
        <p:spPr>
          <a:xfrm>
            <a:off x="3950970" y="662940"/>
            <a:ext cx="16482695" cy="1899285"/>
          </a:xfrm>
          <a:prstGeom prst="rect">
            <a:avLst/>
          </a:prstGeom>
          <a:ln w="3175">
            <a:miter lim="400000"/>
          </a:ln>
        </p:spPr>
        <p:txBody>
          <a:bodyPr lIns="38100" tIns="38100" rIns="38100" bIns="38100">
            <a:normAutofit lnSpcReduction="10000"/>
          </a:bodyPr>
          <a:lstStyle>
            <a:lvl1pPr marL="0" marR="0" indent="0" algn="ctr" defTabSz="825500" rtl="0" latinLnBrk="0">
              <a:lnSpc>
                <a:spcPct val="100000"/>
              </a:lnSpc>
              <a:spcBef>
                <a:spcPts val="0"/>
              </a:spcBef>
              <a:spcAft>
                <a:spcPts val="0"/>
              </a:spcAft>
              <a:buClrTx/>
              <a:buSzTx/>
              <a:buFontTx/>
              <a:buNone/>
              <a:defRPr sz="11200" b="0" i="1" u="none" strike="noStrike" cap="none" spc="0" baseline="0">
                <a:ln>
                  <a:noFill/>
                </a:ln>
                <a:solidFill>
                  <a:schemeClr val="bg1"/>
                </a:solidFill>
                <a:uFillTx/>
                <a:latin typeface="Playfair Display Black"/>
                <a:ea typeface="Playfair Display Black"/>
                <a:cs typeface="Playfair Display Black"/>
                <a:sym typeface="Playfair Display Black"/>
              </a:defRPr>
            </a:lvl1pPr>
            <a:lvl2pPr marL="0" marR="0" indent="228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2pPr>
            <a:lvl3pPr marL="0" marR="0" indent="457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3pPr>
            <a:lvl4pPr marL="0" marR="0" indent="685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4pPr>
            <a:lvl5pPr marL="0" marR="0" indent="9144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5pPr>
            <a:lvl6pPr marL="0" marR="0" indent="11430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6pPr>
            <a:lvl7pPr marL="0" marR="0" indent="1371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7pPr>
            <a:lvl8pPr marL="0" marR="0" indent="1600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8pPr>
            <a:lvl9pPr marL="0" marR="0" indent="1828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9pPr>
          </a:lstStyle>
          <a:p>
            <a:pPr hangingPunct="1"/>
            <a:r>
              <a:rPr lang="zh-CN" altLang="en-US" i="0" dirty="0">
                <a:latin typeface="+mn-lt"/>
                <a:ea typeface="+mn-ea"/>
                <a:cs typeface="+mn-ea"/>
                <a:sym typeface="+mn-lt"/>
              </a:rPr>
              <a:t>分会工作亮点</a:t>
            </a:r>
            <a:endParaRPr lang="zh-CN" altLang="en-US" i="0" dirty="0">
              <a:latin typeface="+mn-lt"/>
              <a:ea typeface="+mn-ea"/>
              <a:cs typeface="+mn-ea"/>
              <a:sym typeface="+mn-lt"/>
            </a:endParaRPr>
          </a:p>
        </p:txBody>
      </p:sp>
      <p:sp>
        <p:nvSpPr>
          <p:cNvPr id="9" name="文本框 8"/>
          <p:cNvSpPr txBox="1"/>
          <p:nvPr/>
        </p:nvSpPr>
        <p:spPr>
          <a:xfrm>
            <a:off x="549275" y="2522220"/>
            <a:ext cx="8047355" cy="10651490"/>
          </a:xfrm>
          <a:prstGeom prst="rect">
            <a:avLst/>
          </a:prstGeom>
        </p:spPr>
        <p:txBody>
          <a:bodyPr wrap="square">
            <a:noAutofit/>
          </a:bodyPr>
          <a:p>
            <a:pPr marL="0" indent="355600" algn="l" defTabSz="266700">
              <a:lnSpc>
                <a:spcPct val="150000"/>
              </a:lnSpc>
              <a:spcBef>
                <a:spcPct val="0"/>
              </a:spcBef>
              <a:spcAft>
                <a:spcPct val="0"/>
              </a:spcAft>
            </a:pPr>
            <a:r>
              <a:rPr lang="en-US" altLang="zh-CN">
                <a:solidFill>
                  <a:schemeClr val="bg1"/>
                </a:solidFill>
                <a:uFillTx/>
                <a:latin typeface="宋体" panose="02010600030101010101" pitchFamily="2" charset="-122"/>
                <a:ea typeface="宋体" panose="02010600030101010101" pitchFamily="2" charset="-122"/>
                <a:cs typeface="宋体" panose="02010600030101010101" pitchFamily="2" charset="-122"/>
              </a:rPr>
              <a:t>  2024</a:t>
            </a: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rPr>
              <a:t>年</a:t>
            </a:r>
            <a:r>
              <a:rPr lang="en-US" altLang="zh-CN">
                <a:solidFill>
                  <a:schemeClr val="bg1"/>
                </a:solidFill>
                <a:uFillTx/>
                <a:latin typeface="宋体" panose="02010600030101010101" pitchFamily="2" charset="-122"/>
                <a:ea typeface="宋体" panose="02010600030101010101" pitchFamily="2" charset="-122"/>
                <a:cs typeface="宋体" panose="02010600030101010101" pitchFamily="2" charset="-122"/>
              </a:rPr>
              <a:t>12</a:t>
            </a: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rPr>
              <a:t>月</a:t>
            </a:r>
            <a:r>
              <a:rPr lang="en-US" altLang="zh-CN">
                <a:solidFill>
                  <a:schemeClr val="bg1"/>
                </a:solidFill>
                <a:uFillTx/>
                <a:latin typeface="宋体" panose="02010600030101010101" pitchFamily="2" charset="-122"/>
                <a:ea typeface="宋体" panose="02010600030101010101" pitchFamily="2" charset="-122"/>
                <a:cs typeface="宋体" panose="02010600030101010101" pitchFamily="2" charset="-122"/>
              </a:rPr>
              <a:t>20-21</a:t>
            </a: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rPr>
              <a:t>日，由广东省健康科普促进会、中山大学孙逸仙纪念医院、</a:t>
            </a:r>
            <a:r>
              <a:rPr lang="en-US" altLang="zh-CN">
                <a:solidFill>
                  <a:schemeClr val="bg1"/>
                </a:solidFill>
                <a:uFillTx/>
                <a:latin typeface="宋体" panose="02010600030101010101" pitchFamily="2" charset="-122"/>
                <a:ea typeface="宋体" panose="02010600030101010101" pitchFamily="2" charset="-122"/>
                <a:cs typeface="宋体" panose="02010600030101010101" pitchFamily="2" charset="-122"/>
              </a:rPr>
              <a:t>《</a:t>
            </a: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rPr>
              <a:t>岭南现代临床外科</a:t>
            </a:r>
            <a:r>
              <a:rPr lang="en-US" altLang="zh-CN">
                <a:solidFill>
                  <a:schemeClr val="bg1"/>
                </a:solidFill>
                <a:uFillTx/>
                <a:latin typeface="宋体" panose="02010600030101010101" pitchFamily="2" charset="-122"/>
                <a:ea typeface="宋体" panose="02010600030101010101" pitchFamily="2" charset="-122"/>
                <a:cs typeface="宋体" panose="02010600030101010101" pitchFamily="2" charset="-122"/>
              </a:rPr>
              <a:t>》</a:t>
            </a: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rPr>
              <a:t>杂志联合主办的“</a:t>
            </a:r>
            <a:r>
              <a:rPr lang="zh-CN" altLang="en-US" b="1">
                <a:solidFill>
                  <a:schemeClr val="bg1"/>
                </a:solidFill>
                <a:highlight>
                  <a:srgbClr val="FFFF00"/>
                </a:highlight>
                <a:uFillTx/>
                <a:latin typeface="宋体" panose="02010600030101010101" pitchFamily="2" charset="-122"/>
                <a:ea typeface="宋体" panose="02010600030101010101" pitchFamily="2" charset="-122"/>
                <a:cs typeface="宋体" panose="02010600030101010101" pitchFamily="2" charset="-122"/>
              </a:rPr>
              <a:t>第五届岭南肝胆胰肿瘤转化医学论坛暨原发性肝癌的诊治进展及转化医学进展大会</a:t>
            </a: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rPr>
              <a:t>”在美丽的羊城圆满落下帷幕。</a:t>
            </a:r>
            <a:endPar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endParaRPr>
          </a:p>
          <a:p>
            <a:pPr marL="0" indent="355600" algn="l" defTabSz="266700">
              <a:lnSpc>
                <a:spcPct val="150000"/>
              </a:lnSpc>
              <a:spcBef>
                <a:spcPct val="0"/>
              </a:spcBef>
              <a:spcAft>
                <a:spcPct val="0"/>
              </a:spcAft>
            </a:pP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rPr>
              <a:t>本届大会汇聚了国内外众多领域的专家学者，共同探讨和交流肝胆胰疾病的诊治及研究的最新进展。大会内容丰富，涵盖了多个主题，旨在提供一个全面、创新和高质量的学术交流平台。大会由</a:t>
            </a:r>
            <a:r>
              <a:rPr lang="en-US" altLang="zh-CN">
                <a:solidFill>
                  <a:schemeClr val="bg1"/>
                </a:solidFill>
                <a:uFillTx/>
                <a:latin typeface="宋体" panose="02010600030101010101" pitchFamily="2" charset="-122"/>
                <a:ea typeface="宋体" panose="02010600030101010101" pitchFamily="2" charset="-122"/>
                <a:cs typeface="宋体" panose="02010600030101010101" pitchFamily="2" charset="-122"/>
              </a:rPr>
              <a:t> “</a:t>
            </a: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rPr>
              <a:t>《岭南现代临床外科》编委会骨干座谈会</a:t>
            </a:r>
            <a:r>
              <a:rPr lang="en-US" altLang="zh-CN">
                <a:solidFill>
                  <a:schemeClr val="bg1"/>
                </a:solidFill>
                <a:uFillTx/>
                <a:latin typeface="宋体" panose="02010600030101010101" pitchFamily="2" charset="-122"/>
                <a:ea typeface="宋体" panose="02010600030101010101" pitchFamily="2" charset="-122"/>
                <a:cs typeface="宋体" panose="02010600030101010101" pitchFamily="2" charset="-122"/>
              </a:rPr>
              <a:t>”</a:t>
            </a: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rPr>
              <a:t>、</a:t>
            </a:r>
            <a:r>
              <a:rPr lang="en-US" altLang="zh-CN">
                <a:solidFill>
                  <a:schemeClr val="bg1"/>
                </a:solidFill>
                <a:uFillTx/>
                <a:latin typeface="宋体" panose="02010600030101010101" pitchFamily="2" charset="-122"/>
                <a:ea typeface="宋体" panose="02010600030101010101" pitchFamily="2" charset="-122"/>
                <a:cs typeface="宋体" panose="02010600030101010101" pitchFamily="2" charset="-122"/>
              </a:rPr>
              <a:t>“</a:t>
            </a: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rPr>
              <a:t>肝为争先</a:t>
            </a:r>
            <a:r>
              <a:rPr lang="en-US" altLang="zh-CN">
                <a:solidFill>
                  <a:schemeClr val="bg1"/>
                </a:solidFill>
                <a:uFillTx/>
                <a:latin typeface="宋体" panose="02010600030101010101" pitchFamily="2" charset="-122"/>
                <a:ea typeface="宋体" panose="02010600030101010101" pitchFamily="2" charset="-122"/>
                <a:cs typeface="宋体" panose="02010600030101010101" pitchFamily="2" charset="-122"/>
              </a:rPr>
              <a:t>——</a:t>
            </a: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rPr>
              <a:t>肝胆肿瘤临床实践巡讲</a:t>
            </a:r>
            <a:r>
              <a:rPr lang="en-US" altLang="zh-CN">
                <a:solidFill>
                  <a:schemeClr val="bg1"/>
                </a:solidFill>
                <a:uFillTx/>
                <a:latin typeface="宋体" panose="02010600030101010101" pitchFamily="2" charset="-122"/>
                <a:ea typeface="宋体" panose="02010600030101010101" pitchFamily="2" charset="-122"/>
                <a:cs typeface="宋体" panose="02010600030101010101" pitchFamily="2" charset="-122"/>
              </a:rPr>
              <a:t>”</a:t>
            </a: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rPr>
              <a:t>、</a:t>
            </a:r>
            <a:r>
              <a:rPr lang="en-US" altLang="zh-CN">
                <a:solidFill>
                  <a:schemeClr val="bg1"/>
                </a:solidFill>
                <a:uFillTx/>
                <a:latin typeface="宋体" panose="02010600030101010101" pitchFamily="2" charset="-122"/>
                <a:ea typeface="宋体" panose="02010600030101010101" pitchFamily="2" charset="-122"/>
                <a:cs typeface="宋体" panose="02010600030101010101" pitchFamily="2" charset="-122"/>
              </a:rPr>
              <a:t>“</a:t>
            </a: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rPr>
              <a:t>华山论剑</a:t>
            </a:r>
            <a:r>
              <a:rPr lang="en-US" altLang="zh-CN">
                <a:solidFill>
                  <a:schemeClr val="bg1"/>
                </a:solidFill>
                <a:uFillTx/>
                <a:latin typeface="宋体" panose="02010600030101010101" pitchFamily="2" charset="-122"/>
                <a:ea typeface="宋体" panose="02010600030101010101" pitchFamily="2" charset="-122"/>
                <a:cs typeface="宋体" panose="02010600030101010101" pitchFamily="2" charset="-122"/>
              </a:rPr>
              <a:t>——</a:t>
            </a: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rPr>
              <a:t>主题演讲</a:t>
            </a:r>
            <a:r>
              <a:rPr lang="en-US" altLang="zh-CN">
                <a:solidFill>
                  <a:schemeClr val="bg1"/>
                </a:solidFill>
                <a:uFillTx/>
                <a:latin typeface="宋体" panose="02010600030101010101" pitchFamily="2" charset="-122"/>
                <a:ea typeface="宋体" panose="02010600030101010101" pitchFamily="2" charset="-122"/>
                <a:cs typeface="宋体" panose="02010600030101010101" pitchFamily="2" charset="-122"/>
              </a:rPr>
              <a:t>”</a:t>
            </a: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rPr>
              <a:t>、</a:t>
            </a:r>
            <a:r>
              <a:rPr lang="en-US" altLang="zh-CN">
                <a:solidFill>
                  <a:schemeClr val="bg1"/>
                </a:solidFill>
                <a:uFillTx/>
                <a:latin typeface="宋体" panose="02010600030101010101" pitchFamily="2" charset="-122"/>
                <a:ea typeface="宋体" panose="02010600030101010101" pitchFamily="2" charset="-122"/>
                <a:cs typeface="宋体" panose="02010600030101010101" pitchFamily="2" charset="-122"/>
              </a:rPr>
              <a:t>“</a:t>
            </a: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rPr>
              <a:t>唇枪舌剑</a:t>
            </a:r>
            <a:r>
              <a:rPr lang="en-US" altLang="zh-CN">
                <a:solidFill>
                  <a:schemeClr val="bg1"/>
                </a:solidFill>
                <a:uFillTx/>
                <a:latin typeface="宋体" panose="02010600030101010101" pitchFamily="2" charset="-122"/>
                <a:ea typeface="宋体" panose="02010600030101010101" pitchFamily="2" charset="-122"/>
                <a:cs typeface="宋体" panose="02010600030101010101" pitchFamily="2" charset="-122"/>
              </a:rPr>
              <a:t>——</a:t>
            </a: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rPr>
              <a:t>围炉实战</a:t>
            </a:r>
            <a:r>
              <a:rPr lang="en-US" altLang="zh-CN">
                <a:solidFill>
                  <a:schemeClr val="bg1"/>
                </a:solidFill>
                <a:uFillTx/>
                <a:latin typeface="宋体" panose="02010600030101010101" pitchFamily="2" charset="-122"/>
                <a:ea typeface="宋体" panose="02010600030101010101" pitchFamily="2" charset="-122"/>
                <a:cs typeface="宋体" panose="02010600030101010101" pitchFamily="2" charset="-122"/>
              </a:rPr>
              <a:t>MDT”</a:t>
            </a: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rPr>
              <a:t>、</a:t>
            </a:r>
            <a:r>
              <a:rPr lang="en-US" altLang="zh-CN">
                <a:solidFill>
                  <a:schemeClr val="bg1"/>
                </a:solidFill>
                <a:uFillTx/>
                <a:latin typeface="宋体" panose="02010600030101010101" pitchFamily="2" charset="-122"/>
                <a:ea typeface="宋体" panose="02010600030101010101" pitchFamily="2" charset="-122"/>
                <a:cs typeface="宋体" panose="02010600030101010101" pitchFamily="2" charset="-122"/>
              </a:rPr>
              <a:t>“</a:t>
            </a: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rPr>
              <a:t>刀光剑影</a:t>
            </a:r>
            <a:r>
              <a:rPr lang="en-US" altLang="zh-CN">
                <a:solidFill>
                  <a:schemeClr val="bg1"/>
                </a:solidFill>
                <a:uFillTx/>
                <a:latin typeface="宋体" panose="02010600030101010101" pitchFamily="2" charset="-122"/>
                <a:ea typeface="宋体" panose="02010600030101010101" pitchFamily="2" charset="-122"/>
                <a:cs typeface="宋体" panose="02010600030101010101" pitchFamily="2" charset="-122"/>
              </a:rPr>
              <a:t>——</a:t>
            </a: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rPr>
              <a:t>肝胆胰肿瘤转化后手术视频大赛</a:t>
            </a:r>
            <a:r>
              <a:rPr lang="en-US" altLang="zh-CN">
                <a:solidFill>
                  <a:schemeClr val="bg1"/>
                </a:solidFill>
                <a:uFillTx/>
                <a:latin typeface="宋体" panose="02010600030101010101" pitchFamily="2" charset="-122"/>
                <a:ea typeface="宋体" panose="02010600030101010101" pitchFamily="2" charset="-122"/>
                <a:cs typeface="宋体" panose="02010600030101010101" pitchFamily="2" charset="-122"/>
              </a:rPr>
              <a:t>”</a:t>
            </a: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rPr>
              <a:t>、</a:t>
            </a:r>
            <a:r>
              <a:rPr lang="en-US" altLang="zh-CN">
                <a:solidFill>
                  <a:schemeClr val="bg1"/>
                </a:solidFill>
                <a:uFillTx/>
                <a:latin typeface="宋体" panose="02010600030101010101" pitchFamily="2" charset="-122"/>
                <a:ea typeface="宋体" panose="02010600030101010101" pitchFamily="2" charset="-122"/>
                <a:cs typeface="宋体" panose="02010600030101010101" pitchFamily="2" charset="-122"/>
              </a:rPr>
              <a:t>“</a:t>
            </a: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rPr>
              <a:t>剑胆琴心</a:t>
            </a:r>
            <a:r>
              <a:rPr lang="en-US" altLang="zh-CN">
                <a:solidFill>
                  <a:schemeClr val="bg1"/>
                </a:solidFill>
                <a:uFillTx/>
                <a:latin typeface="宋体" panose="02010600030101010101" pitchFamily="2" charset="-122"/>
                <a:ea typeface="宋体" panose="02010600030101010101" pitchFamily="2" charset="-122"/>
                <a:cs typeface="宋体" panose="02010600030101010101" pitchFamily="2" charset="-122"/>
              </a:rPr>
              <a:t>——</a:t>
            </a: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rPr>
              <a:t>解锁临床研究新设计，共探转化治疗新思路</a:t>
            </a:r>
            <a:r>
              <a:rPr lang="en-US" altLang="zh-CN">
                <a:solidFill>
                  <a:schemeClr val="bg1"/>
                </a:solidFill>
                <a:uFillTx/>
                <a:latin typeface="宋体" panose="02010600030101010101" pitchFamily="2" charset="-122"/>
                <a:ea typeface="宋体" panose="02010600030101010101" pitchFamily="2" charset="-122"/>
                <a:cs typeface="宋体" panose="02010600030101010101" pitchFamily="2" charset="-122"/>
              </a:rPr>
              <a:t>”“</a:t>
            </a: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rPr>
              <a:t>松枝挂剑</a:t>
            </a:r>
            <a:r>
              <a:rPr lang="en-US" altLang="zh-CN">
                <a:solidFill>
                  <a:schemeClr val="bg1"/>
                </a:solidFill>
                <a:uFillTx/>
                <a:latin typeface="宋体" panose="02010600030101010101" pitchFamily="2" charset="-122"/>
                <a:ea typeface="宋体" panose="02010600030101010101" pitchFamily="2" charset="-122"/>
                <a:cs typeface="宋体" panose="02010600030101010101" pitchFamily="2" charset="-122"/>
              </a:rPr>
              <a:t>——</a:t>
            </a: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rPr>
              <a:t>聚焦肝胆胰肿瘤，探索二线治疗新路径</a:t>
            </a:r>
            <a:r>
              <a:rPr lang="en-US" altLang="zh-CN">
                <a:solidFill>
                  <a:schemeClr val="bg1"/>
                </a:solidFill>
                <a:uFillTx/>
                <a:latin typeface="宋体" panose="02010600030101010101" pitchFamily="2" charset="-122"/>
                <a:ea typeface="宋体" panose="02010600030101010101" pitchFamily="2" charset="-122"/>
                <a:cs typeface="宋体" panose="02010600030101010101" pitchFamily="2" charset="-122"/>
              </a:rPr>
              <a:t>”</a:t>
            </a: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rPr>
              <a:t>主题组成</a:t>
            </a:r>
            <a:r>
              <a:rPr lang="en-US" altLang="zh-CN">
                <a:solidFill>
                  <a:schemeClr val="bg1"/>
                </a:solidFill>
                <a:uFillTx/>
                <a:latin typeface="宋体" panose="02010600030101010101" pitchFamily="2" charset="-122"/>
                <a:ea typeface="宋体" panose="02010600030101010101" pitchFamily="2" charset="-122"/>
                <a:cs typeface="宋体" panose="02010600030101010101" pitchFamily="2" charset="-122"/>
              </a:rPr>
              <a:t>, </a:t>
            </a: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rPr>
              <a:t>围绕肝胆胰疾病诊治及研究展开全面、全新、高质的研讨与交流。本届大会通过这些精心设计的主题环节，不仅加强了学术交流，还促进了肝胆胰疾病诊治技术的进步，为未来的研究和临床实践提供了新的方向和思路。</a:t>
            </a: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sym typeface="+mn-ea"/>
              </a:rPr>
              <a:t>此次会议人气火爆、反响良好，吸引</a:t>
            </a:r>
            <a:r>
              <a:rPr lang="en-US" altLang="zh-CN">
                <a:solidFill>
                  <a:schemeClr val="bg1"/>
                </a:solidFill>
                <a:uFillTx/>
                <a:latin typeface="宋体" panose="02010600030101010101" pitchFamily="2" charset="-122"/>
                <a:ea typeface="宋体" panose="02010600030101010101" pitchFamily="2" charset="-122"/>
                <a:cs typeface="宋体" panose="02010600030101010101" pitchFamily="2" charset="-122"/>
                <a:sym typeface="+mn-ea"/>
              </a:rPr>
              <a:t>250</a:t>
            </a:r>
            <a:r>
              <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sym typeface="+mn-ea"/>
              </a:rPr>
              <a:t>余名与会嘉宾参会，大会的成功举办为与会嘉宾带来丰富的经验分享，收获颇多，不虚此行。</a:t>
            </a:r>
            <a:endParaRPr lang="zh-CN" altLang="en-US">
              <a:solidFill>
                <a:schemeClr val="bg1"/>
              </a:solidFill>
              <a:uFillTx/>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106124892" name="图片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8883650" y="3999865"/>
            <a:ext cx="8608060" cy="5716270"/>
          </a:xfrm>
          <a:prstGeom prst="rect">
            <a:avLst/>
          </a:prstGeom>
          <a:noFill/>
          <a:ln>
            <a:noFill/>
          </a:ln>
        </p:spPr>
      </p:pic>
      <p:pic>
        <p:nvPicPr>
          <p:cNvPr id="997973566" name="图片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7778095" y="3316605"/>
            <a:ext cx="5974715" cy="4101465"/>
          </a:xfrm>
          <a:prstGeom prst="rect">
            <a:avLst/>
          </a:prstGeom>
          <a:noFill/>
        </p:spPr>
      </p:pic>
      <p:pic>
        <p:nvPicPr>
          <p:cNvPr id="11" name="图片 10" descr="11671637"/>
          <p:cNvPicPr>
            <a:picLocks noChangeAspect="1"/>
          </p:cNvPicPr>
          <p:nvPr/>
        </p:nvPicPr>
        <p:blipFill>
          <a:blip r:embed="rId3"/>
          <a:stretch>
            <a:fillRect/>
          </a:stretch>
        </p:blipFill>
        <p:spPr>
          <a:xfrm>
            <a:off x="17778095" y="7837170"/>
            <a:ext cx="5967095" cy="3977005"/>
          </a:xfrm>
          <a:prstGeom prst="rect">
            <a:avLst/>
          </a:prstGeom>
        </p:spPr>
      </p:pic>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106124892"/>
                                        </p:tgtEl>
                                        <p:attrNameLst>
                                          <p:attrName>style.visibility</p:attrName>
                                        </p:attrNameLst>
                                      </p:cBhvr>
                                      <p:to>
                                        <p:strVal val="visible"/>
                                      </p:to>
                                    </p:set>
                                    <p:animEffect transition="in" filter="blinds(horizontal)">
                                      <p:cBhvr>
                                        <p:cTn id="7" dur="500"/>
                                        <p:tgtEl>
                                          <p:spTgt spid="1106124892"/>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997973566"/>
                                        </p:tgtEl>
                                        <p:attrNameLst>
                                          <p:attrName>style.visibility</p:attrName>
                                        </p:attrNameLst>
                                      </p:cBhvr>
                                      <p:to>
                                        <p:strVal val="visible"/>
                                      </p:to>
                                    </p:set>
                                    <p:animEffect transition="in" filter="blinds(horizontal)">
                                      <p:cBhvr>
                                        <p:cTn id="13" dur="500"/>
                                        <p:tgtEl>
                                          <p:spTgt spid="997973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p:cNvSpPr>
          <p:nvPr>
            <p:ph type="sldNum" sz="quarter" idx="2"/>
          </p:nvPr>
        </p:nvSpPr>
        <p:spPr>
          <a:xfrm>
            <a:off x="22613349" y="12233456"/>
            <a:ext cx="607908" cy="353060"/>
          </a:xfrm>
          <a:prstGeom prst="rect">
            <a:avLst/>
          </a:prstGeom>
        </p:spPr>
        <p:txBody>
          <a:bodyPr/>
          <a:lstStyle/>
          <a:p>
            <a:r>
              <a:rPr lang="en-US">
                <a:cs typeface="+mn-ea"/>
                <a:sym typeface="+mn-lt"/>
              </a:rPr>
              <a:t>3</a:t>
            </a:r>
            <a:endParaRPr lang="en-US">
              <a:cs typeface="+mn-ea"/>
              <a:sym typeface="+mn-lt"/>
            </a:endParaRPr>
          </a:p>
        </p:txBody>
      </p:sp>
      <p:sp>
        <p:nvSpPr>
          <p:cNvPr id="16" name="Shape 67"/>
          <p:cNvSpPr txBox="1"/>
          <p:nvPr/>
        </p:nvSpPr>
        <p:spPr>
          <a:xfrm>
            <a:off x="4232275" y="559435"/>
            <a:ext cx="16482695" cy="1390650"/>
          </a:xfrm>
          <a:prstGeom prst="rect">
            <a:avLst/>
          </a:prstGeom>
          <a:ln w="3175">
            <a:miter lim="400000"/>
          </a:ln>
        </p:spPr>
        <p:txBody>
          <a:bodyPr lIns="38100" tIns="38100" rIns="38100" bIns="38100">
            <a:normAutofit fontScale="70000"/>
          </a:bodyPr>
          <a:lstStyle>
            <a:lvl1pPr marL="0" marR="0" indent="0" algn="ctr" defTabSz="825500" rtl="0" latinLnBrk="0">
              <a:lnSpc>
                <a:spcPct val="100000"/>
              </a:lnSpc>
              <a:spcBef>
                <a:spcPts val="0"/>
              </a:spcBef>
              <a:spcAft>
                <a:spcPts val="0"/>
              </a:spcAft>
              <a:buClrTx/>
              <a:buSzTx/>
              <a:buFontTx/>
              <a:buNone/>
              <a:defRPr sz="11200" b="0" i="1" u="none" strike="noStrike" cap="none" spc="0" baseline="0">
                <a:ln>
                  <a:noFill/>
                </a:ln>
                <a:solidFill>
                  <a:schemeClr val="bg1"/>
                </a:solidFill>
                <a:uFillTx/>
                <a:latin typeface="Playfair Display Black"/>
                <a:ea typeface="Playfair Display Black"/>
                <a:cs typeface="Playfair Display Black"/>
                <a:sym typeface="Playfair Display Black"/>
              </a:defRPr>
            </a:lvl1pPr>
            <a:lvl2pPr marL="0" marR="0" indent="228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2pPr>
            <a:lvl3pPr marL="0" marR="0" indent="457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3pPr>
            <a:lvl4pPr marL="0" marR="0" indent="685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4pPr>
            <a:lvl5pPr marL="0" marR="0" indent="9144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5pPr>
            <a:lvl6pPr marL="0" marR="0" indent="11430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6pPr>
            <a:lvl7pPr marL="0" marR="0" indent="1371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7pPr>
            <a:lvl8pPr marL="0" marR="0" indent="1600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8pPr>
            <a:lvl9pPr marL="0" marR="0" indent="1828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9pPr>
          </a:lstStyle>
          <a:p>
            <a:pPr marL="0" marR="0" algn="ctr" defTabSz="825500" rtl="0" fontAlgn="auto" latinLnBrk="0" hangingPunct="1">
              <a:lnSpc>
                <a:spcPct val="100000"/>
              </a:lnSpc>
              <a:spcBef>
                <a:spcPts val="0"/>
              </a:spcBef>
              <a:spcAft>
                <a:spcPts val="0"/>
              </a:spcAft>
              <a:buClrTx/>
              <a:buSzTx/>
              <a:buFontTx/>
              <a:buNone/>
            </a:pPr>
            <a:r>
              <a:rPr lang="zh-CN" altLang="en-US" sz="11200" b="1" i="0" dirty="0">
                <a:latin typeface="+mn-lt"/>
                <a:ea typeface="+mn-ea"/>
                <a:cs typeface="+mn-ea"/>
                <a:sym typeface="PT Sans"/>
              </a:rPr>
              <a:t>分会</a:t>
            </a:r>
            <a:r>
              <a:rPr lang="en-US" sz="11200" b="1" i="0" dirty="0">
                <a:latin typeface="+mn-lt"/>
                <a:ea typeface="+mn-ea"/>
                <a:cs typeface="+mn-ea"/>
                <a:sym typeface="PT Sans"/>
              </a:rPr>
              <a:t>培训教材准备情况</a:t>
            </a:r>
            <a:endParaRPr lang="en-US" sz="11200" b="1" i="0" dirty="0">
              <a:latin typeface="+mn-lt"/>
              <a:ea typeface="+mn-ea"/>
              <a:cs typeface="+mn-ea"/>
              <a:sym typeface="+mn-lt"/>
            </a:endParaRPr>
          </a:p>
        </p:txBody>
      </p:sp>
      <p:pic>
        <p:nvPicPr>
          <p:cNvPr id="2" name="图片 1"/>
          <p:cNvPicPr>
            <a:picLocks noChangeAspect="1"/>
          </p:cNvPicPr>
          <p:nvPr/>
        </p:nvPicPr>
        <p:blipFill>
          <a:blip r:embed="rId1"/>
          <a:stretch>
            <a:fillRect/>
          </a:stretch>
        </p:blipFill>
        <p:spPr>
          <a:xfrm>
            <a:off x="14907260" y="2588260"/>
            <a:ext cx="4762500" cy="7534275"/>
          </a:xfrm>
          <a:prstGeom prst="rect">
            <a:avLst/>
          </a:prstGeom>
        </p:spPr>
      </p:pic>
      <p:pic>
        <p:nvPicPr>
          <p:cNvPr id="3" name="图片 2"/>
          <p:cNvPicPr>
            <a:picLocks noChangeAspect="1"/>
          </p:cNvPicPr>
          <p:nvPr/>
        </p:nvPicPr>
        <p:blipFill>
          <a:blip r:embed="rId2"/>
          <a:stretch>
            <a:fillRect/>
          </a:stretch>
        </p:blipFill>
        <p:spPr>
          <a:xfrm>
            <a:off x="156845" y="2578735"/>
            <a:ext cx="5324475" cy="7305675"/>
          </a:xfrm>
          <a:prstGeom prst="rect">
            <a:avLst/>
          </a:prstGeom>
        </p:spPr>
      </p:pic>
      <p:pic>
        <p:nvPicPr>
          <p:cNvPr id="4" name="图片 3"/>
          <p:cNvPicPr>
            <a:picLocks noChangeAspect="1"/>
          </p:cNvPicPr>
          <p:nvPr/>
        </p:nvPicPr>
        <p:blipFill>
          <a:blip r:embed="rId3"/>
          <a:stretch>
            <a:fillRect/>
          </a:stretch>
        </p:blipFill>
        <p:spPr>
          <a:xfrm>
            <a:off x="5172075" y="2588260"/>
            <a:ext cx="5057775" cy="7305675"/>
          </a:xfrm>
          <a:prstGeom prst="rect">
            <a:avLst/>
          </a:prstGeom>
        </p:spPr>
      </p:pic>
      <p:pic>
        <p:nvPicPr>
          <p:cNvPr id="5" name="图片 4"/>
          <p:cNvPicPr>
            <a:picLocks noChangeAspect="1"/>
          </p:cNvPicPr>
          <p:nvPr/>
        </p:nvPicPr>
        <p:blipFill>
          <a:blip r:embed="rId4"/>
          <a:stretch>
            <a:fillRect/>
          </a:stretch>
        </p:blipFill>
        <p:spPr>
          <a:xfrm>
            <a:off x="10039985" y="2578735"/>
            <a:ext cx="4867275" cy="7543800"/>
          </a:xfrm>
          <a:prstGeom prst="rect">
            <a:avLst/>
          </a:prstGeom>
        </p:spPr>
      </p:pic>
      <p:pic>
        <p:nvPicPr>
          <p:cNvPr id="6" name="图片 5"/>
          <p:cNvPicPr>
            <a:picLocks noChangeAspect="1"/>
          </p:cNvPicPr>
          <p:nvPr/>
        </p:nvPicPr>
        <p:blipFill>
          <a:blip r:embed="rId5"/>
          <a:stretch>
            <a:fillRect/>
          </a:stretch>
        </p:blipFill>
        <p:spPr>
          <a:xfrm>
            <a:off x="19669760" y="2578735"/>
            <a:ext cx="4200525" cy="7315200"/>
          </a:xfrm>
          <a:prstGeom prst="rect">
            <a:avLst/>
          </a:prstGeom>
        </p:spPr>
      </p:pic>
      <p:pic>
        <p:nvPicPr>
          <p:cNvPr id="7" name="图片 6"/>
          <p:cNvPicPr>
            <a:picLocks noChangeAspect="1"/>
          </p:cNvPicPr>
          <p:nvPr/>
        </p:nvPicPr>
        <p:blipFill>
          <a:blip r:embed="rId6"/>
          <a:stretch>
            <a:fillRect/>
          </a:stretch>
        </p:blipFill>
        <p:spPr>
          <a:xfrm>
            <a:off x="556260" y="5395595"/>
            <a:ext cx="4615815" cy="6696075"/>
          </a:xfrm>
          <a:prstGeom prst="rect">
            <a:avLst/>
          </a:prstGeom>
        </p:spPr>
      </p:pic>
      <p:pic>
        <p:nvPicPr>
          <p:cNvPr id="8" name="图片 7"/>
          <p:cNvPicPr>
            <a:picLocks noChangeAspect="1"/>
          </p:cNvPicPr>
          <p:nvPr/>
        </p:nvPicPr>
        <p:blipFill>
          <a:blip r:embed="rId7"/>
          <a:stretch>
            <a:fillRect/>
          </a:stretch>
        </p:blipFill>
        <p:spPr>
          <a:xfrm>
            <a:off x="5588635" y="5338445"/>
            <a:ext cx="4457700" cy="6753225"/>
          </a:xfrm>
          <a:prstGeom prst="rect">
            <a:avLst/>
          </a:prstGeom>
        </p:spPr>
      </p:pic>
      <p:pic>
        <p:nvPicPr>
          <p:cNvPr id="9" name="图片 8"/>
          <p:cNvPicPr>
            <a:picLocks noChangeAspect="1"/>
          </p:cNvPicPr>
          <p:nvPr/>
        </p:nvPicPr>
        <p:blipFill>
          <a:blip r:embed="rId8"/>
          <a:stretch>
            <a:fillRect/>
          </a:stretch>
        </p:blipFill>
        <p:spPr>
          <a:xfrm>
            <a:off x="10377805" y="5157470"/>
            <a:ext cx="4381500" cy="6753225"/>
          </a:xfrm>
          <a:prstGeom prst="rect">
            <a:avLst/>
          </a:prstGeom>
        </p:spPr>
      </p:pic>
      <p:pic>
        <p:nvPicPr>
          <p:cNvPr id="10" name="图片 9"/>
          <p:cNvPicPr>
            <a:picLocks noChangeAspect="1"/>
          </p:cNvPicPr>
          <p:nvPr/>
        </p:nvPicPr>
        <p:blipFill>
          <a:blip r:embed="rId9"/>
          <a:stretch>
            <a:fillRect/>
          </a:stretch>
        </p:blipFill>
        <p:spPr>
          <a:xfrm>
            <a:off x="15090775" y="5157470"/>
            <a:ext cx="4486275" cy="6715125"/>
          </a:xfrm>
          <a:prstGeom prst="rect">
            <a:avLst/>
          </a:prstGeom>
        </p:spPr>
      </p:pic>
      <p:pic>
        <p:nvPicPr>
          <p:cNvPr id="11" name="图片 10"/>
          <p:cNvPicPr>
            <a:picLocks noChangeAspect="1"/>
          </p:cNvPicPr>
          <p:nvPr/>
        </p:nvPicPr>
        <p:blipFill>
          <a:blip r:embed="rId10"/>
          <a:stretch>
            <a:fillRect/>
          </a:stretch>
        </p:blipFill>
        <p:spPr>
          <a:xfrm>
            <a:off x="19669760" y="5176520"/>
            <a:ext cx="4254500" cy="6696075"/>
          </a:xfrm>
          <a:prstGeom prst="rect">
            <a:avLst/>
          </a:prstGeom>
        </p:spPr>
      </p:pic>
      <p:sp>
        <p:nvSpPr>
          <p:cNvPr id="12" name="文本框 11"/>
          <p:cNvSpPr txBox="1"/>
          <p:nvPr/>
        </p:nvSpPr>
        <p:spPr>
          <a:xfrm>
            <a:off x="3112135" y="12340590"/>
            <a:ext cx="17277715" cy="101536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ctr" forceAA="0">
            <a:noAutofit/>
          </a:bodyPr>
          <a:p>
            <a:pPr marL="0" marR="0" algn="ctr" defTabSz="825500" rtl="0" fontAlgn="auto" latinLnBrk="0" hangingPunct="1">
              <a:lnSpc>
                <a:spcPct val="100000"/>
              </a:lnSpc>
              <a:spcBef>
                <a:spcPts val="0"/>
              </a:spcBef>
              <a:spcAft>
                <a:spcPts val="0"/>
              </a:spcAft>
              <a:buClrTx/>
              <a:buSzTx/>
              <a:buFontTx/>
              <a:buNone/>
            </a:pPr>
            <a:r>
              <a:rPr kumimoji="0" lang="en-US" sz="4400" b="1" i="0" u="none" strike="noStrike" cap="none" spc="0" normalizeH="0" baseline="0" dirty="0">
                <a:solidFill>
                  <a:schemeClr val="bg1"/>
                </a:solidFill>
                <a:effectLst/>
                <a:highlight>
                  <a:srgbClr val="FFFF00"/>
                </a:highlight>
                <a:uFillTx/>
                <a:latin typeface="+mn-lt"/>
                <a:ea typeface="+mn-ea"/>
                <a:cs typeface="+mn-ea"/>
                <a:sym typeface="PT Sans"/>
              </a:rPr>
              <a:t>分会已陆续收集培训教材并按照要求编写</a:t>
            </a:r>
            <a:r>
              <a:rPr kumimoji="0" lang="zh-CN" altLang="en-US" sz="4400" b="1" i="0" u="none" strike="noStrike" cap="none" spc="0" normalizeH="0" baseline="0" dirty="0">
                <a:solidFill>
                  <a:schemeClr val="bg1"/>
                </a:solidFill>
                <a:effectLst/>
                <a:highlight>
                  <a:srgbClr val="FFFF00"/>
                </a:highlight>
                <a:uFillTx/>
                <a:latin typeface="+mn-lt"/>
                <a:ea typeface="+mn-ea"/>
                <a:cs typeface="+mn-ea"/>
                <a:sym typeface="PT Sans"/>
              </a:rPr>
              <a:t>，目前已进入收尾阶段</a:t>
            </a:r>
            <a:endParaRPr kumimoji="0" lang="zh-CN" altLang="en-US" sz="4400" b="1" i="0" u="none" strike="noStrike" cap="none" spc="0" normalizeH="0" baseline="0" dirty="0">
              <a:solidFill>
                <a:schemeClr val="bg1"/>
              </a:solidFill>
              <a:effectLst/>
              <a:highlight>
                <a:srgbClr val="FFFF00"/>
              </a:highlight>
              <a:uFillTx/>
              <a:latin typeface="+mn-lt"/>
              <a:ea typeface="+mn-ea"/>
              <a:cs typeface="+mn-ea"/>
              <a:sym typeface="PT Sans"/>
            </a:endParaRPr>
          </a:p>
        </p:txBody>
      </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p:cNvSpPr>
          <p:nvPr>
            <p:ph type="sldNum" sz="quarter" idx="2"/>
          </p:nvPr>
        </p:nvSpPr>
        <p:spPr>
          <a:xfrm>
            <a:off x="22613349" y="12233456"/>
            <a:ext cx="607908" cy="353060"/>
          </a:xfrm>
          <a:prstGeom prst="rect">
            <a:avLst/>
          </a:prstGeom>
        </p:spPr>
        <p:txBody>
          <a:bodyPr/>
          <a:lstStyle/>
          <a:p>
            <a:r>
              <a:rPr lang="en-US">
                <a:cs typeface="+mn-ea"/>
                <a:sym typeface="+mn-lt"/>
              </a:rPr>
              <a:t>4</a:t>
            </a:r>
            <a:endParaRPr lang="en-US">
              <a:cs typeface="+mn-ea"/>
              <a:sym typeface="+mn-lt"/>
            </a:endParaRPr>
          </a:p>
        </p:txBody>
      </p:sp>
      <p:sp>
        <p:nvSpPr>
          <p:cNvPr id="16" name="Shape 67"/>
          <p:cNvSpPr txBox="1"/>
          <p:nvPr/>
        </p:nvSpPr>
        <p:spPr>
          <a:xfrm>
            <a:off x="4232275" y="559435"/>
            <a:ext cx="16482695" cy="1390650"/>
          </a:xfrm>
          <a:prstGeom prst="rect">
            <a:avLst/>
          </a:prstGeom>
          <a:ln w="3175">
            <a:miter lim="400000"/>
          </a:ln>
        </p:spPr>
        <p:txBody>
          <a:bodyPr lIns="38100" tIns="38100" rIns="38100" bIns="38100">
            <a:normAutofit fontScale="70000"/>
          </a:bodyPr>
          <a:lstStyle>
            <a:lvl1pPr marL="0" marR="0" indent="0" algn="ctr" defTabSz="825500" rtl="0" latinLnBrk="0">
              <a:lnSpc>
                <a:spcPct val="100000"/>
              </a:lnSpc>
              <a:spcBef>
                <a:spcPts val="0"/>
              </a:spcBef>
              <a:spcAft>
                <a:spcPts val="0"/>
              </a:spcAft>
              <a:buClrTx/>
              <a:buSzTx/>
              <a:buFontTx/>
              <a:buNone/>
              <a:defRPr sz="11200" b="0" i="1" u="none" strike="noStrike" cap="none" spc="0" baseline="0">
                <a:ln>
                  <a:noFill/>
                </a:ln>
                <a:solidFill>
                  <a:schemeClr val="bg1"/>
                </a:solidFill>
                <a:uFillTx/>
                <a:latin typeface="Playfair Display Black"/>
                <a:ea typeface="Playfair Display Black"/>
                <a:cs typeface="Playfair Display Black"/>
                <a:sym typeface="Playfair Display Black"/>
              </a:defRPr>
            </a:lvl1pPr>
            <a:lvl2pPr marL="0" marR="0" indent="228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2pPr>
            <a:lvl3pPr marL="0" marR="0" indent="457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3pPr>
            <a:lvl4pPr marL="0" marR="0" indent="685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4pPr>
            <a:lvl5pPr marL="0" marR="0" indent="9144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5pPr>
            <a:lvl6pPr marL="0" marR="0" indent="11430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6pPr>
            <a:lvl7pPr marL="0" marR="0" indent="1371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7pPr>
            <a:lvl8pPr marL="0" marR="0" indent="1600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8pPr>
            <a:lvl9pPr marL="0" marR="0" indent="1828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9pPr>
          </a:lstStyle>
          <a:p>
            <a:pPr marL="0" marR="0" algn="ctr" defTabSz="825500" rtl="0" fontAlgn="auto" latinLnBrk="0" hangingPunct="1">
              <a:lnSpc>
                <a:spcPct val="100000"/>
              </a:lnSpc>
              <a:spcBef>
                <a:spcPts val="0"/>
              </a:spcBef>
              <a:spcAft>
                <a:spcPts val="0"/>
              </a:spcAft>
              <a:buClrTx/>
              <a:buSzTx/>
              <a:buFontTx/>
              <a:buNone/>
            </a:pPr>
            <a:r>
              <a:rPr lang="zh-CN" altLang="en-US" sz="11200" b="1" i="0" dirty="0">
                <a:latin typeface="+mn-lt"/>
                <a:ea typeface="+mn-ea"/>
                <a:cs typeface="+mn-ea"/>
                <a:sym typeface="PT Sans"/>
              </a:rPr>
              <a:t>分会</a:t>
            </a:r>
            <a:r>
              <a:rPr lang="en-US" sz="11200" b="1" i="0" dirty="0">
                <a:latin typeface="+mn-lt"/>
                <a:ea typeface="+mn-ea"/>
                <a:cs typeface="+mn-ea"/>
                <a:sym typeface="PT Sans"/>
              </a:rPr>
              <a:t>培训教材准备情况</a:t>
            </a:r>
            <a:endParaRPr lang="en-US" sz="11200" b="1" i="0" dirty="0">
              <a:latin typeface="+mn-lt"/>
              <a:ea typeface="+mn-ea"/>
              <a:cs typeface="+mn-ea"/>
              <a:sym typeface="+mn-lt"/>
            </a:endParaRPr>
          </a:p>
        </p:txBody>
      </p:sp>
      <p:pic>
        <p:nvPicPr>
          <p:cNvPr id="7" name="图片 6"/>
          <p:cNvPicPr>
            <a:picLocks noChangeAspect="1"/>
          </p:cNvPicPr>
          <p:nvPr/>
        </p:nvPicPr>
        <p:blipFill>
          <a:blip r:embed="rId1"/>
          <a:stretch>
            <a:fillRect/>
          </a:stretch>
        </p:blipFill>
        <p:spPr>
          <a:xfrm>
            <a:off x="750570" y="2235835"/>
            <a:ext cx="4371975" cy="6715125"/>
          </a:xfrm>
          <a:prstGeom prst="rect">
            <a:avLst/>
          </a:prstGeom>
        </p:spPr>
      </p:pic>
      <p:pic>
        <p:nvPicPr>
          <p:cNvPr id="8" name="图片 7"/>
          <p:cNvPicPr>
            <a:picLocks noChangeAspect="1"/>
          </p:cNvPicPr>
          <p:nvPr/>
        </p:nvPicPr>
        <p:blipFill>
          <a:blip r:embed="rId2"/>
          <a:stretch>
            <a:fillRect/>
          </a:stretch>
        </p:blipFill>
        <p:spPr>
          <a:xfrm>
            <a:off x="5122545" y="2235835"/>
            <a:ext cx="4448175" cy="6648450"/>
          </a:xfrm>
          <a:prstGeom prst="rect">
            <a:avLst/>
          </a:prstGeom>
        </p:spPr>
      </p:pic>
      <p:pic>
        <p:nvPicPr>
          <p:cNvPr id="9" name="图片 8"/>
          <p:cNvPicPr>
            <a:picLocks noChangeAspect="1"/>
          </p:cNvPicPr>
          <p:nvPr/>
        </p:nvPicPr>
        <p:blipFill>
          <a:blip r:embed="rId3"/>
          <a:stretch>
            <a:fillRect/>
          </a:stretch>
        </p:blipFill>
        <p:spPr>
          <a:xfrm>
            <a:off x="9729470" y="2235835"/>
            <a:ext cx="4314825" cy="6743700"/>
          </a:xfrm>
          <a:prstGeom prst="rect">
            <a:avLst/>
          </a:prstGeom>
        </p:spPr>
      </p:pic>
      <p:pic>
        <p:nvPicPr>
          <p:cNvPr id="10" name="图片 9"/>
          <p:cNvPicPr>
            <a:picLocks noChangeAspect="1"/>
          </p:cNvPicPr>
          <p:nvPr/>
        </p:nvPicPr>
        <p:blipFill>
          <a:blip r:embed="rId4"/>
          <a:stretch>
            <a:fillRect/>
          </a:stretch>
        </p:blipFill>
        <p:spPr>
          <a:xfrm>
            <a:off x="14203045" y="2235835"/>
            <a:ext cx="4486275" cy="6781800"/>
          </a:xfrm>
          <a:prstGeom prst="rect">
            <a:avLst/>
          </a:prstGeom>
        </p:spPr>
      </p:pic>
      <p:pic>
        <p:nvPicPr>
          <p:cNvPr id="11" name="图片 10"/>
          <p:cNvPicPr>
            <a:picLocks noChangeAspect="1"/>
          </p:cNvPicPr>
          <p:nvPr/>
        </p:nvPicPr>
        <p:blipFill>
          <a:blip r:embed="rId5"/>
          <a:stretch>
            <a:fillRect/>
          </a:stretch>
        </p:blipFill>
        <p:spPr>
          <a:xfrm>
            <a:off x="19035395" y="2178685"/>
            <a:ext cx="4410075" cy="6800850"/>
          </a:xfrm>
          <a:prstGeom prst="rect">
            <a:avLst/>
          </a:prstGeom>
        </p:spPr>
      </p:pic>
      <p:pic>
        <p:nvPicPr>
          <p:cNvPr id="12" name="图片 11"/>
          <p:cNvPicPr>
            <a:picLocks noChangeAspect="1"/>
          </p:cNvPicPr>
          <p:nvPr/>
        </p:nvPicPr>
        <p:blipFill>
          <a:blip r:embed="rId6"/>
          <a:stretch>
            <a:fillRect/>
          </a:stretch>
        </p:blipFill>
        <p:spPr>
          <a:xfrm>
            <a:off x="3290570" y="6324600"/>
            <a:ext cx="4467225" cy="6819900"/>
          </a:xfrm>
          <a:prstGeom prst="rect">
            <a:avLst/>
          </a:prstGeom>
        </p:spPr>
      </p:pic>
      <p:pic>
        <p:nvPicPr>
          <p:cNvPr id="13" name="图片 12"/>
          <p:cNvPicPr>
            <a:picLocks noChangeAspect="1"/>
          </p:cNvPicPr>
          <p:nvPr/>
        </p:nvPicPr>
        <p:blipFill>
          <a:blip r:embed="rId7"/>
          <a:stretch>
            <a:fillRect/>
          </a:stretch>
        </p:blipFill>
        <p:spPr>
          <a:xfrm>
            <a:off x="12126595" y="6400800"/>
            <a:ext cx="4352925" cy="6743700"/>
          </a:xfrm>
          <a:prstGeom prst="rect">
            <a:avLst/>
          </a:prstGeom>
        </p:spPr>
      </p:pic>
    </p:spTree>
  </p:cSld>
  <p:clrMapOvr>
    <a:masterClrMapping/>
  </p:clrMapOvr>
  <p:transition spd="slow" advTm="300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p:cNvSpPr>
          <p:nvPr>
            <p:ph type="sldNum" sz="quarter" idx="2"/>
          </p:nvPr>
        </p:nvSpPr>
        <p:spPr>
          <a:xfrm>
            <a:off x="22613349" y="12233456"/>
            <a:ext cx="607908" cy="353060"/>
          </a:xfrm>
          <a:prstGeom prst="rect">
            <a:avLst/>
          </a:prstGeom>
        </p:spPr>
        <p:txBody>
          <a:bodyPr/>
          <a:lstStyle/>
          <a:p>
            <a:r>
              <a:rPr lang="en-US">
                <a:cs typeface="+mn-ea"/>
                <a:sym typeface="+mn-lt"/>
              </a:rPr>
              <a:t>5</a:t>
            </a:r>
            <a:endParaRPr lang="en-US">
              <a:cs typeface="+mn-ea"/>
              <a:sym typeface="+mn-lt"/>
            </a:endParaRPr>
          </a:p>
        </p:txBody>
      </p:sp>
      <p:sp>
        <p:nvSpPr>
          <p:cNvPr id="14" name="Shape 67"/>
          <p:cNvSpPr txBox="1"/>
          <p:nvPr/>
        </p:nvSpPr>
        <p:spPr>
          <a:xfrm>
            <a:off x="4098925" y="885190"/>
            <a:ext cx="16482695" cy="1645920"/>
          </a:xfrm>
          <a:prstGeom prst="rect">
            <a:avLst/>
          </a:prstGeom>
          <a:ln w="3175">
            <a:miter lim="400000"/>
          </a:ln>
        </p:spPr>
        <p:txBody>
          <a:bodyPr lIns="38100" tIns="38100" rIns="38100" bIns="38100">
            <a:normAutofit fontScale="80000"/>
          </a:bodyPr>
          <a:lstStyle>
            <a:lvl1pPr marL="0" marR="0" indent="0" algn="ctr" defTabSz="825500" rtl="0" latinLnBrk="0">
              <a:lnSpc>
                <a:spcPct val="100000"/>
              </a:lnSpc>
              <a:spcBef>
                <a:spcPts val="0"/>
              </a:spcBef>
              <a:spcAft>
                <a:spcPts val="0"/>
              </a:spcAft>
              <a:buClrTx/>
              <a:buSzTx/>
              <a:buFontTx/>
              <a:buNone/>
              <a:defRPr sz="11200" b="0" i="1" u="none" strike="noStrike" cap="none" spc="0" baseline="0">
                <a:ln>
                  <a:noFill/>
                </a:ln>
                <a:solidFill>
                  <a:schemeClr val="bg1"/>
                </a:solidFill>
                <a:uFillTx/>
                <a:latin typeface="Playfair Display Black"/>
                <a:ea typeface="Playfair Display Black"/>
                <a:cs typeface="Playfair Display Black"/>
                <a:sym typeface="Playfair Display Black"/>
              </a:defRPr>
            </a:lvl1pPr>
            <a:lvl2pPr marL="0" marR="0" indent="228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2pPr>
            <a:lvl3pPr marL="0" marR="0" indent="457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3pPr>
            <a:lvl4pPr marL="0" marR="0" indent="685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4pPr>
            <a:lvl5pPr marL="0" marR="0" indent="9144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5pPr>
            <a:lvl6pPr marL="0" marR="0" indent="11430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6pPr>
            <a:lvl7pPr marL="0" marR="0" indent="1371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7pPr>
            <a:lvl8pPr marL="0" marR="0" indent="1600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8pPr>
            <a:lvl9pPr marL="0" marR="0" indent="1828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9pPr>
          </a:lstStyle>
          <a:p>
            <a:pPr hangingPunct="1"/>
            <a:r>
              <a:rPr lang="zh-CN" b="1" i="0" dirty="0">
                <a:latin typeface="+mn-lt"/>
                <a:ea typeface="+mn-ea"/>
                <a:cs typeface="+mn-ea"/>
                <a:sym typeface="+mn-lt"/>
              </a:rPr>
              <a:t>分会组织建设发展情况</a:t>
            </a:r>
            <a:endParaRPr lang="zh-CN" altLang="en-US" i="0" dirty="0">
              <a:latin typeface="+mn-lt"/>
              <a:ea typeface="+mn-ea"/>
              <a:cs typeface="+mn-ea"/>
              <a:sym typeface="+mn-lt"/>
            </a:endParaRPr>
          </a:p>
        </p:txBody>
      </p:sp>
      <p:sp>
        <p:nvSpPr>
          <p:cNvPr id="100" name="文本框 99"/>
          <p:cNvSpPr txBox="1"/>
          <p:nvPr/>
        </p:nvSpPr>
        <p:spPr>
          <a:xfrm>
            <a:off x="2108835" y="2822575"/>
            <a:ext cx="20166965" cy="4003675"/>
          </a:xfrm>
          <a:prstGeom prst="rect">
            <a:avLst/>
          </a:prstGeom>
          <a:noFill/>
          <a:ln w="9525">
            <a:noFill/>
          </a:ln>
        </p:spPr>
        <p:txBody>
          <a:bodyPr wrap="square">
            <a:noAutofit/>
          </a:bodyPr>
          <a:p>
            <a:pPr hangingPunct="1">
              <a:lnSpc>
                <a:spcPct val="150000"/>
              </a:lnSpc>
            </a:pPr>
            <a:r>
              <a:rPr lang="en-US" altLang="zh-CN" sz="4000" b="1" dirty="0">
                <a:solidFill>
                  <a:schemeClr val="bg1"/>
                </a:solidFill>
                <a:latin typeface="+mn-lt"/>
                <a:ea typeface="+mn-ea"/>
                <a:cs typeface="+mn-ea"/>
              </a:rPr>
              <a:t>   </a:t>
            </a:r>
            <a:r>
              <a:rPr lang="en-US" altLang="zh-CN" sz="4000" dirty="0">
                <a:solidFill>
                  <a:schemeClr val="bg1"/>
                </a:solidFill>
                <a:latin typeface="+mn-lt"/>
                <a:ea typeface="+mn-ea"/>
                <a:cs typeface="+mn-ea"/>
              </a:rPr>
              <a:t>    </a:t>
            </a:r>
            <a:r>
              <a:rPr lang="zh-CN" altLang="en-US" sz="4000" dirty="0">
                <a:solidFill>
                  <a:schemeClr val="bg1"/>
                </a:solidFill>
                <a:latin typeface="+mn-lt"/>
                <a:ea typeface="+mn-ea"/>
                <a:cs typeface="+mn-ea"/>
              </a:rPr>
              <a:t>分会</a:t>
            </a:r>
            <a:r>
              <a:rPr lang="zh-CN" sz="4000" dirty="0">
                <a:solidFill>
                  <a:schemeClr val="bg1"/>
                </a:solidFill>
                <a:latin typeface="+mn-lt"/>
                <a:ea typeface="+mn-ea"/>
                <a:cs typeface="+mn-ea"/>
              </a:rPr>
              <a:t>在目前所搭建的构架基础上，继续完善组织构架，增补常务委员、委员名额。</a:t>
            </a:r>
            <a:endParaRPr lang="zh-CN" sz="4000" dirty="0">
              <a:solidFill>
                <a:schemeClr val="bg1"/>
              </a:solidFill>
              <a:latin typeface="+mn-lt"/>
              <a:ea typeface="+mn-ea"/>
              <a:cs typeface="+mn-ea"/>
            </a:endParaRPr>
          </a:p>
          <a:p>
            <a:pPr hangingPunct="1">
              <a:lnSpc>
                <a:spcPct val="150000"/>
              </a:lnSpc>
            </a:pPr>
            <a:r>
              <a:rPr lang="en-US" altLang="zh-CN" sz="4000" dirty="0">
                <a:solidFill>
                  <a:schemeClr val="bg1"/>
                </a:solidFill>
                <a:latin typeface="+mn-lt"/>
                <a:ea typeface="+mn-ea"/>
                <a:cs typeface="+mn-ea"/>
              </a:rPr>
              <a:t>       </a:t>
            </a:r>
            <a:r>
              <a:rPr lang="zh-CN" altLang="en-US" sz="4000" dirty="0">
                <a:solidFill>
                  <a:schemeClr val="bg1"/>
                </a:solidFill>
                <a:latin typeface="+mn-lt"/>
                <a:ea typeface="+mn-ea"/>
                <a:cs typeface="+mn-ea"/>
              </a:rPr>
              <a:t>肝胆胰外科分会目前在</a:t>
            </a:r>
            <a:r>
              <a:rPr lang="zh-CN" sz="4000" dirty="0">
                <a:solidFill>
                  <a:schemeClr val="bg1"/>
                </a:solidFill>
                <a:latin typeface="+mn-lt"/>
                <a:ea typeface="+mn-ea"/>
                <a:cs typeface="+mn-ea"/>
              </a:rPr>
              <a:t>每个地级市有一位副主任委员，由每个地级市的副主任委员积极推荐常务委员及委员，</a:t>
            </a:r>
            <a:r>
              <a:rPr lang="zh-CN" sz="4000" dirty="0">
                <a:solidFill>
                  <a:schemeClr val="bg1"/>
                </a:solidFill>
                <a:latin typeface="+mn-lt"/>
                <a:ea typeface="+mn-ea"/>
                <a:cs typeface="+mn-ea"/>
                <a:sym typeface="+mn-ea"/>
              </a:rPr>
              <a:t>继续扩大</a:t>
            </a:r>
            <a:r>
              <a:rPr lang="zh-CN" sz="4000" dirty="0">
                <a:solidFill>
                  <a:schemeClr val="bg1"/>
                </a:solidFill>
                <a:latin typeface="+mn-lt"/>
                <a:ea typeface="+mn-ea"/>
                <a:cs typeface="+mn-ea"/>
              </a:rPr>
              <a:t>肝胆胰分会规模。</a:t>
            </a:r>
            <a:endParaRPr lang="zh-CN" sz="4000" dirty="0">
              <a:solidFill>
                <a:schemeClr val="bg1"/>
              </a:solidFill>
              <a:latin typeface="+mn-lt"/>
              <a:ea typeface="+mn-ea"/>
              <a:cs typeface="+mn-ea"/>
            </a:endParaRPr>
          </a:p>
        </p:txBody>
      </p:sp>
      <p:sp>
        <p:nvSpPr>
          <p:cNvPr id="12" name="文本框 11"/>
          <p:cNvSpPr txBox="1"/>
          <p:nvPr/>
        </p:nvSpPr>
        <p:spPr>
          <a:xfrm>
            <a:off x="5837555" y="12274550"/>
            <a:ext cx="13468985" cy="836930"/>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ctr" forceAA="0">
            <a:noAutofit/>
          </a:bodyPr>
          <a:p>
            <a:pPr marL="0" marR="0" algn="ctr" defTabSz="825500" rtl="0" fontAlgn="auto" latinLnBrk="0" hangingPunct="1">
              <a:lnSpc>
                <a:spcPct val="100000"/>
              </a:lnSpc>
              <a:spcBef>
                <a:spcPts val="0"/>
              </a:spcBef>
              <a:spcAft>
                <a:spcPts val="0"/>
              </a:spcAft>
              <a:buClrTx/>
              <a:buSzTx/>
              <a:buFontTx/>
              <a:buNone/>
            </a:pPr>
            <a:r>
              <a:rPr kumimoji="0" lang="zh-CN" altLang="en-US" sz="4000" b="1" i="0" u="none" strike="noStrike" cap="none" spc="0" normalizeH="0" baseline="0" dirty="0">
                <a:solidFill>
                  <a:schemeClr val="bg1"/>
                </a:solidFill>
                <a:effectLst/>
                <a:highlight>
                  <a:srgbClr val="FFFF00"/>
                </a:highlight>
                <a:uFillTx/>
                <a:latin typeface="+mn-lt"/>
                <a:ea typeface="+mn-ea"/>
                <a:cs typeface="+mn-ea"/>
                <a:sym typeface="PT Sans"/>
              </a:rPr>
              <a:t>分会副主任委员名单</a:t>
            </a:r>
            <a:endParaRPr kumimoji="0" lang="zh-CN" altLang="en-US" sz="4000" b="1" i="0" u="none" strike="noStrike" cap="none" spc="0" normalizeH="0" baseline="0" dirty="0">
              <a:solidFill>
                <a:schemeClr val="bg1"/>
              </a:solidFill>
              <a:effectLst/>
              <a:highlight>
                <a:srgbClr val="FFFF00"/>
              </a:highlight>
              <a:uFillTx/>
              <a:latin typeface="+mn-lt"/>
              <a:ea typeface="+mn-ea"/>
              <a:cs typeface="+mn-ea"/>
              <a:sym typeface="PT Sans"/>
            </a:endParaRPr>
          </a:p>
        </p:txBody>
      </p:sp>
      <p:pic>
        <p:nvPicPr>
          <p:cNvPr id="2" name="图片 1"/>
          <p:cNvPicPr>
            <a:picLocks noChangeAspect="1"/>
          </p:cNvPicPr>
          <p:nvPr/>
        </p:nvPicPr>
        <p:blipFill>
          <a:blip r:embed="rId1"/>
          <a:stretch>
            <a:fillRect/>
          </a:stretch>
        </p:blipFill>
        <p:spPr>
          <a:xfrm>
            <a:off x="2453640" y="6424295"/>
            <a:ext cx="9071610" cy="5288915"/>
          </a:xfrm>
          <a:prstGeom prst="rect">
            <a:avLst/>
          </a:prstGeom>
        </p:spPr>
      </p:pic>
      <p:pic>
        <p:nvPicPr>
          <p:cNvPr id="3" name="图片 2"/>
          <p:cNvPicPr>
            <a:picLocks noChangeAspect="1"/>
          </p:cNvPicPr>
          <p:nvPr/>
        </p:nvPicPr>
        <p:blipFill>
          <a:blip r:embed="rId2"/>
          <a:stretch>
            <a:fillRect/>
          </a:stretch>
        </p:blipFill>
        <p:spPr>
          <a:xfrm>
            <a:off x="12973685" y="6424930"/>
            <a:ext cx="9265285" cy="5288280"/>
          </a:xfrm>
          <a:prstGeom prst="rect">
            <a:avLst/>
          </a:prstGeom>
        </p:spPr>
      </p:pic>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p:cNvSpPr>
          <p:nvPr>
            <p:ph type="sldNum" sz="quarter" idx="2"/>
          </p:nvPr>
        </p:nvSpPr>
        <p:spPr>
          <a:xfrm>
            <a:off x="22613349" y="12233456"/>
            <a:ext cx="607908" cy="353060"/>
          </a:xfrm>
          <a:prstGeom prst="rect">
            <a:avLst/>
          </a:prstGeom>
        </p:spPr>
        <p:txBody>
          <a:bodyPr/>
          <a:lstStyle/>
          <a:p>
            <a:r>
              <a:rPr lang="en-US">
                <a:cs typeface="+mn-ea"/>
                <a:sym typeface="+mn-lt"/>
              </a:rPr>
              <a:t>6</a:t>
            </a:r>
            <a:endParaRPr lang="en-US">
              <a:cs typeface="+mn-ea"/>
              <a:sym typeface="+mn-lt"/>
            </a:endParaRPr>
          </a:p>
        </p:txBody>
      </p:sp>
      <p:sp>
        <p:nvSpPr>
          <p:cNvPr id="14" name="Shape 67"/>
          <p:cNvSpPr txBox="1"/>
          <p:nvPr/>
        </p:nvSpPr>
        <p:spPr>
          <a:xfrm>
            <a:off x="4098925" y="885190"/>
            <a:ext cx="16482695" cy="1645920"/>
          </a:xfrm>
          <a:prstGeom prst="rect">
            <a:avLst/>
          </a:prstGeom>
          <a:ln w="3175">
            <a:miter lim="400000"/>
          </a:ln>
        </p:spPr>
        <p:txBody>
          <a:bodyPr lIns="38100" tIns="38100" rIns="38100" bIns="38100">
            <a:normAutofit fontScale="80000"/>
          </a:bodyPr>
          <a:lstStyle>
            <a:lvl1pPr marL="0" marR="0" indent="0" algn="ctr" defTabSz="825500" rtl="0" latinLnBrk="0">
              <a:lnSpc>
                <a:spcPct val="100000"/>
              </a:lnSpc>
              <a:spcBef>
                <a:spcPts val="0"/>
              </a:spcBef>
              <a:spcAft>
                <a:spcPts val="0"/>
              </a:spcAft>
              <a:buClrTx/>
              <a:buSzTx/>
              <a:buFontTx/>
              <a:buNone/>
              <a:defRPr sz="11200" b="0" i="1" u="none" strike="noStrike" cap="none" spc="0" baseline="0">
                <a:ln>
                  <a:noFill/>
                </a:ln>
                <a:solidFill>
                  <a:schemeClr val="bg1"/>
                </a:solidFill>
                <a:uFillTx/>
                <a:latin typeface="Playfair Display Black"/>
                <a:ea typeface="Playfair Display Black"/>
                <a:cs typeface="Playfair Display Black"/>
                <a:sym typeface="Playfair Display Black"/>
              </a:defRPr>
            </a:lvl1pPr>
            <a:lvl2pPr marL="0" marR="0" indent="228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2pPr>
            <a:lvl3pPr marL="0" marR="0" indent="457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3pPr>
            <a:lvl4pPr marL="0" marR="0" indent="685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4pPr>
            <a:lvl5pPr marL="0" marR="0" indent="9144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5pPr>
            <a:lvl6pPr marL="0" marR="0" indent="11430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6pPr>
            <a:lvl7pPr marL="0" marR="0" indent="1371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7pPr>
            <a:lvl8pPr marL="0" marR="0" indent="1600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8pPr>
            <a:lvl9pPr marL="0" marR="0" indent="1828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9pPr>
          </a:lstStyle>
          <a:p>
            <a:pPr hangingPunct="1"/>
            <a:r>
              <a:rPr lang="zh-CN" b="1" i="0" dirty="0">
                <a:latin typeface="+mn-lt"/>
                <a:ea typeface="+mn-ea"/>
                <a:cs typeface="+mn-ea"/>
                <a:sym typeface="+mn-lt"/>
              </a:rPr>
              <a:t>分会组织建设发展情况</a:t>
            </a:r>
            <a:endParaRPr lang="zh-CN" altLang="en-US" i="0" dirty="0">
              <a:latin typeface="+mn-lt"/>
              <a:ea typeface="+mn-ea"/>
              <a:cs typeface="+mn-ea"/>
              <a:sym typeface="+mn-lt"/>
            </a:endParaRPr>
          </a:p>
        </p:txBody>
      </p:sp>
      <p:pic>
        <p:nvPicPr>
          <p:cNvPr id="3" name="图片 2" descr="view"/>
          <p:cNvPicPr>
            <a:picLocks noChangeAspect="1"/>
          </p:cNvPicPr>
          <p:nvPr/>
        </p:nvPicPr>
        <p:blipFill>
          <a:blip r:embed="rId1"/>
          <a:stretch>
            <a:fillRect/>
          </a:stretch>
        </p:blipFill>
        <p:spPr>
          <a:xfrm>
            <a:off x="5094605" y="2967990"/>
            <a:ext cx="14232890" cy="9618345"/>
          </a:xfrm>
          <a:prstGeom prst="rect">
            <a:avLst/>
          </a:prstGeom>
        </p:spPr>
      </p:pic>
      <p:sp>
        <p:nvSpPr>
          <p:cNvPr id="4" name="文本框 3"/>
          <p:cNvSpPr txBox="1"/>
          <p:nvPr/>
        </p:nvSpPr>
        <p:spPr>
          <a:xfrm>
            <a:off x="11198225" y="5405120"/>
            <a:ext cx="369570" cy="42989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none" lIns="38100" tIns="38100" rIns="38100" bIns="38100" numCol="1" spcCol="38100" rtlCol="0" anchor="t" forceAA="0">
            <a:sp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rPr>
              <a:t>①</a:t>
            </a:r>
            <a:endPar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endParaRPr>
          </a:p>
        </p:txBody>
      </p:sp>
      <p:sp>
        <p:nvSpPr>
          <p:cNvPr id="5" name="文本框 4"/>
          <p:cNvSpPr txBox="1"/>
          <p:nvPr/>
        </p:nvSpPr>
        <p:spPr>
          <a:xfrm>
            <a:off x="12655550" y="4188460"/>
            <a:ext cx="369570" cy="42989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none" lIns="38100" tIns="38100" rIns="38100" bIns="38100" numCol="1" spcCol="38100" rtlCol="0" anchor="t" forceAA="0">
            <a:sp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rPr>
              <a:t>①</a:t>
            </a:r>
            <a:endPar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endParaRPr>
          </a:p>
        </p:txBody>
      </p:sp>
      <p:sp>
        <p:nvSpPr>
          <p:cNvPr id="9" name="文本框 8"/>
          <p:cNvSpPr txBox="1"/>
          <p:nvPr/>
        </p:nvSpPr>
        <p:spPr>
          <a:xfrm>
            <a:off x="10218420" y="6570980"/>
            <a:ext cx="369570" cy="42989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none" lIns="38100" tIns="38100" rIns="38100" bIns="38100" numCol="1" spcCol="38100" rtlCol="0" anchor="t" forceAA="0">
            <a:sp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rPr>
              <a:t>①</a:t>
            </a:r>
            <a:endPar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endParaRPr>
          </a:p>
        </p:txBody>
      </p:sp>
      <p:sp>
        <p:nvSpPr>
          <p:cNvPr id="10" name="文本框 9"/>
          <p:cNvSpPr txBox="1"/>
          <p:nvPr/>
        </p:nvSpPr>
        <p:spPr>
          <a:xfrm>
            <a:off x="11199495" y="7148830"/>
            <a:ext cx="369570" cy="42989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none" lIns="38100" tIns="38100" rIns="38100" bIns="38100" numCol="1" spcCol="38100" rtlCol="0" anchor="t" forceAA="0">
            <a:sp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rPr>
              <a:t>①</a:t>
            </a:r>
            <a:endPar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endParaRPr>
          </a:p>
        </p:txBody>
      </p:sp>
      <p:sp>
        <p:nvSpPr>
          <p:cNvPr id="11" name="文本框 10"/>
          <p:cNvSpPr txBox="1"/>
          <p:nvPr/>
        </p:nvSpPr>
        <p:spPr>
          <a:xfrm>
            <a:off x="16962120" y="5165725"/>
            <a:ext cx="369570" cy="42989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none" lIns="38100" tIns="38100" rIns="38100" bIns="38100" numCol="1" spcCol="38100" rtlCol="0" anchor="t" forceAA="0">
            <a:sp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rPr>
              <a:t>①</a:t>
            </a:r>
            <a:endPar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endParaRPr>
          </a:p>
        </p:txBody>
      </p:sp>
      <p:sp>
        <p:nvSpPr>
          <p:cNvPr id="13" name="文本框 12"/>
          <p:cNvSpPr txBox="1"/>
          <p:nvPr/>
        </p:nvSpPr>
        <p:spPr>
          <a:xfrm>
            <a:off x="17750155" y="5595620"/>
            <a:ext cx="351155" cy="42989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t" forceAA="0">
            <a:sp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rPr>
              <a:t>①</a:t>
            </a:r>
            <a:endPar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endParaRPr>
          </a:p>
        </p:txBody>
      </p:sp>
      <p:sp>
        <p:nvSpPr>
          <p:cNvPr id="15" name="文本框 14"/>
          <p:cNvSpPr txBox="1"/>
          <p:nvPr/>
        </p:nvSpPr>
        <p:spPr>
          <a:xfrm>
            <a:off x="13686790" y="6736715"/>
            <a:ext cx="351155" cy="42989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t" forceAA="0">
            <a:sp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rPr>
              <a:t>①</a:t>
            </a:r>
            <a:endPar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endParaRPr>
          </a:p>
        </p:txBody>
      </p:sp>
      <p:sp>
        <p:nvSpPr>
          <p:cNvPr id="16" name="文本框 15"/>
          <p:cNvSpPr txBox="1"/>
          <p:nvPr/>
        </p:nvSpPr>
        <p:spPr>
          <a:xfrm>
            <a:off x="9202420" y="7359015"/>
            <a:ext cx="369570" cy="42989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none" lIns="38100" tIns="38100" rIns="38100" bIns="38100" numCol="1" spcCol="38100" rtlCol="0" anchor="t" forceAA="0">
            <a:sp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rPr>
              <a:t>①</a:t>
            </a:r>
            <a:endPar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endParaRPr>
          </a:p>
        </p:txBody>
      </p:sp>
      <p:sp>
        <p:nvSpPr>
          <p:cNvPr id="17" name="文本框 16"/>
          <p:cNvSpPr txBox="1"/>
          <p:nvPr/>
        </p:nvSpPr>
        <p:spPr>
          <a:xfrm>
            <a:off x="15473045" y="7166610"/>
            <a:ext cx="369570" cy="42989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none" lIns="38100" tIns="38100" rIns="38100" bIns="38100" numCol="1" spcCol="38100" rtlCol="0" anchor="t" forceAA="0">
            <a:sp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rPr>
              <a:t>①</a:t>
            </a:r>
            <a:endPar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endParaRPr>
          </a:p>
        </p:txBody>
      </p:sp>
      <p:sp>
        <p:nvSpPr>
          <p:cNvPr id="18" name="文本框 17"/>
          <p:cNvSpPr txBox="1"/>
          <p:nvPr/>
        </p:nvSpPr>
        <p:spPr>
          <a:xfrm>
            <a:off x="11916410" y="7788910"/>
            <a:ext cx="369570" cy="42989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none" lIns="38100" tIns="38100" rIns="38100" bIns="38100" numCol="1" spcCol="38100" rtlCol="0" anchor="t" forceAA="0">
            <a:sp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rPr>
              <a:t>①</a:t>
            </a:r>
            <a:endPar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endParaRPr>
          </a:p>
        </p:txBody>
      </p:sp>
      <p:sp>
        <p:nvSpPr>
          <p:cNvPr id="19" name="文本框 18"/>
          <p:cNvSpPr txBox="1"/>
          <p:nvPr/>
        </p:nvSpPr>
        <p:spPr>
          <a:xfrm>
            <a:off x="6294755" y="9705975"/>
            <a:ext cx="369570" cy="42989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none" lIns="38100" tIns="38100" rIns="38100" bIns="38100" numCol="1" spcCol="38100" rtlCol="0" anchor="t" forceAA="0">
            <a:sp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rPr>
              <a:t>①</a:t>
            </a:r>
            <a:endPar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endParaRPr>
          </a:p>
        </p:txBody>
      </p:sp>
      <p:sp>
        <p:nvSpPr>
          <p:cNvPr id="20" name="文本框 19"/>
          <p:cNvSpPr txBox="1"/>
          <p:nvPr/>
        </p:nvSpPr>
        <p:spPr>
          <a:xfrm>
            <a:off x="7660640" y="8918575"/>
            <a:ext cx="369570" cy="42989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none" lIns="38100" tIns="38100" rIns="38100" bIns="38100" numCol="1" spcCol="38100" rtlCol="0" anchor="t" forceAA="0">
            <a:sp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rPr>
              <a:t>①</a:t>
            </a:r>
            <a:endPar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endParaRPr>
          </a:p>
        </p:txBody>
      </p:sp>
      <p:sp>
        <p:nvSpPr>
          <p:cNvPr id="21" name="文本框 20"/>
          <p:cNvSpPr txBox="1"/>
          <p:nvPr/>
        </p:nvSpPr>
        <p:spPr>
          <a:xfrm>
            <a:off x="9324340" y="8672830"/>
            <a:ext cx="369570" cy="42989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none" lIns="38100" tIns="38100" rIns="38100" bIns="38100" numCol="1" spcCol="38100" rtlCol="0" anchor="t" forceAA="0">
            <a:sp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rPr>
              <a:t>①</a:t>
            </a:r>
            <a:endPar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endParaRPr>
          </a:p>
        </p:txBody>
      </p:sp>
      <p:sp>
        <p:nvSpPr>
          <p:cNvPr id="22" name="文本框 21"/>
          <p:cNvSpPr txBox="1"/>
          <p:nvPr/>
        </p:nvSpPr>
        <p:spPr>
          <a:xfrm>
            <a:off x="10587990" y="8020050"/>
            <a:ext cx="369570" cy="42989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none" lIns="38100" tIns="38100" rIns="38100" bIns="38100" numCol="1" spcCol="38100" rtlCol="0" anchor="t" forceAA="0">
            <a:sp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rPr>
              <a:t>①</a:t>
            </a:r>
            <a:endPar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endParaRPr>
          </a:p>
        </p:txBody>
      </p:sp>
      <p:sp>
        <p:nvSpPr>
          <p:cNvPr id="23" name="文本框 22"/>
          <p:cNvSpPr txBox="1"/>
          <p:nvPr/>
        </p:nvSpPr>
        <p:spPr>
          <a:xfrm>
            <a:off x="12479020" y="8488680"/>
            <a:ext cx="369570" cy="42989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none" lIns="38100" tIns="38100" rIns="38100" bIns="38100" numCol="1" spcCol="38100" rtlCol="0" anchor="t" forceAA="0">
            <a:sp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rPr>
              <a:t>①</a:t>
            </a:r>
            <a:endPar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endParaRPr>
          </a:p>
        </p:txBody>
      </p:sp>
      <p:sp>
        <p:nvSpPr>
          <p:cNvPr id="24" name="文本框 23"/>
          <p:cNvSpPr txBox="1"/>
          <p:nvPr/>
        </p:nvSpPr>
        <p:spPr>
          <a:xfrm>
            <a:off x="16593820" y="6141085"/>
            <a:ext cx="369570" cy="42989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none" lIns="38100" tIns="38100" rIns="38100" bIns="38100" numCol="1" spcCol="38100" rtlCol="0" anchor="t" forceAA="0">
            <a:sp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rPr>
              <a:t>①</a:t>
            </a:r>
            <a:endPar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endParaRPr>
          </a:p>
        </p:txBody>
      </p:sp>
      <p:sp>
        <p:nvSpPr>
          <p:cNvPr id="25" name="文本框 24"/>
          <p:cNvSpPr txBox="1"/>
          <p:nvPr/>
        </p:nvSpPr>
        <p:spPr>
          <a:xfrm>
            <a:off x="17381855" y="6718935"/>
            <a:ext cx="369570" cy="42989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none" lIns="38100" tIns="38100" rIns="38100" bIns="38100" numCol="1" spcCol="38100" rtlCol="0" anchor="t" forceAA="0">
            <a:sp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rPr>
              <a:t>①</a:t>
            </a:r>
            <a:endPar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endParaRPr>
          </a:p>
        </p:txBody>
      </p:sp>
      <p:sp>
        <p:nvSpPr>
          <p:cNvPr id="26" name="文本框 25"/>
          <p:cNvSpPr txBox="1"/>
          <p:nvPr/>
        </p:nvSpPr>
        <p:spPr>
          <a:xfrm>
            <a:off x="13789025" y="7983855"/>
            <a:ext cx="422910" cy="45275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none" lIns="38100" tIns="38100" rIns="38100" bIns="38100" numCol="1" spcCol="38100" rtlCol="0" anchor="t" forceAA="0">
            <a:no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2300" b="0"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rPr>
              <a:t>②</a:t>
            </a:r>
            <a:endParaRPr kumimoji="0" lang="zh-CN" altLang="en-US" sz="2300" b="0"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endParaRPr>
          </a:p>
        </p:txBody>
      </p:sp>
      <p:sp>
        <p:nvSpPr>
          <p:cNvPr id="27" name="文本框 26"/>
          <p:cNvSpPr txBox="1"/>
          <p:nvPr/>
        </p:nvSpPr>
        <p:spPr>
          <a:xfrm flipH="1">
            <a:off x="12809855" y="7166610"/>
            <a:ext cx="333375" cy="42989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t" forceAA="0">
            <a:sp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rPr>
              <a:t>①</a:t>
            </a:r>
            <a:endPar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endParaRPr>
          </a:p>
        </p:txBody>
      </p:sp>
      <p:sp>
        <p:nvSpPr>
          <p:cNvPr id="29" name="文本框 28"/>
          <p:cNvSpPr txBox="1"/>
          <p:nvPr/>
        </p:nvSpPr>
        <p:spPr>
          <a:xfrm>
            <a:off x="12192000" y="6275705"/>
            <a:ext cx="600075" cy="609600"/>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none" lIns="38100" tIns="38100" rIns="38100" bIns="38100" numCol="1" spcCol="38100" rtlCol="0" anchor="t" forceAA="0">
            <a:no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rPr>
              <a:t>③</a:t>
            </a:r>
            <a:endPar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endParaRPr>
          </a:p>
        </p:txBody>
      </p:sp>
      <p:sp>
        <p:nvSpPr>
          <p:cNvPr id="6" name="文本框 5"/>
          <p:cNvSpPr txBox="1"/>
          <p:nvPr/>
        </p:nvSpPr>
        <p:spPr>
          <a:xfrm>
            <a:off x="14211935" y="5595620"/>
            <a:ext cx="542925" cy="71945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t" forceAA="0">
            <a:noAutofit/>
          </a:bodyPr>
          <a:p>
            <a:pPr marL="0" marR="0" indent="0" algn="l" defTabSz="825500" rtl="0" fontAlgn="auto" latinLnBrk="0" hangingPunct="0">
              <a:lnSpc>
                <a:spcPct val="100000"/>
              </a:lnSpc>
              <a:spcBef>
                <a:spcPts val="0"/>
              </a:spcBef>
              <a:spcAft>
                <a:spcPts val="0"/>
              </a:spcAft>
              <a:buClrTx/>
              <a:buSzTx/>
              <a:buFontTx/>
              <a:buNone/>
            </a:pPr>
            <a:r>
              <a:rPr lang="zh-CN" altLang="en-US" b="1">
                <a:solidFill>
                  <a:schemeClr val="bg1"/>
                </a:solidFill>
                <a:highlight>
                  <a:srgbClr val="FF0000"/>
                </a:highlight>
                <a:latin typeface="Calibri" panose="020F0502020204030204" charset="0"/>
                <a:sym typeface="PT Sans"/>
              </a:rPr>
              <a:t>①</a:t>
            </a:r>
            <a:endParaRPr kumimoji="0" lang="zh-CN" altLang="en-US" sz="2300" b="1" i="0" u="none" strike="noStrike" cap="none" spc="0" normalizeH="0" baseline="0">
              <a:ln>
                <a:noFill/>
              </a:ln>
              <a:solidFill>
                <a:schemeClr val="bg1"/>
              </a:solidFill>
              <a:effectLst/>
              <a:highlight>
                <a:srgbClr val="FF0000"/>
              </a:highlight>
              <a:uFillTx/>
              <a:latin typeface="Calibri" panose="020F0502020204030204" charset="0"/>
              <a:ea typeface="PT Sans"/>
              <a:cs typeface="PT Sans"/>
              <a:sym typeface="PT Sans"/>
            </a:endParaRPr>
          </a:p>
        </p:txBody>
      </p:sp>
    </p:spTree>
  </p:cSld>
  <p:clrMapOvr>
    <a:masterClrMapping/>
  </p:clrMapOvr>
  <p:transition spd="slow" advTm="3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p:cNvSpPr>
          <p:nvPr>
            <p:ph type="sldNum" sz="quarter" idx="2"/>
          </p:nvPr>
        </p:nvSpPr>
        <p:spPr>
          <a:xfrm>
            <a:off x="22613620" y="12233275"/>
            <a:ext cx="607695" cy="347980"/>
          </a:xfrm>
          <a:prstGeom prst="rect">
            <a:avLst/>
          </a:prstGeom>
        </p:spPr>
        <p:txBody>
          <a:bodyPr>
            <a:noAutofit/>
          </a:bodyPr>
          <a:lstStyle/>
          <a:p>
            <a:r>
              <a:rPr lang="en-US">
                <a:cs typeface="+mn-ea"/>
                <a:sym typeface="+mn-lt"/>
              </a:rPr>
              <a:t>7</a:t>
            </a:r>
            <a:endParaRPr lang="en-US">
              <a:cs typeface="+mn-ea"/>
              <a:sym typeface="+mn-lt"/>
            </a:endParaRPr>
          </a:p>
        </p:txBody>
      </p:sp>
      <p:sp>
        <p:nvSpPr>
          <p:cNvPr id="14" name="Shape 67"/>
          <p:cNvSpPr txBox="1"/>
          <p:nvPr/>
        </p:nvSpPr>
        <p:spPr>
          <a:xfrm>
            <a:off x="4098925" y="710565"/>
            <a:ext cx="16482695" cy="1645920"/>
          </a:xfrm>
          <a:prstGeom prst="rect">
            <a:avLst/>
          </a:prstGeom>
          <a:ln w="3175">
            <a:miter lim="400000"/>
          </a:ln>
        </p:spPr>
        <p:txBody>
          <a:bodyPr lIns="38100" tIns="38100" rIns="38100" bIns="38100">
            <a:normAutofit fontScale="80000"/>
          </a:bodyPr>
          <a:lstStyle>
            <a:lvl1pPr marL="0" marR="0" indent="0" algn="ctr" defTabSz="825500" rtl="0" latinLnBrk="0">
              <a:lnSpc>
                <a:spcPct val="100000"/>
              </a:lnSpc>
              <a:spcBef>
                <a:spcPts val="0"/>
              </a:spcBef>
              <a:spcAft>
                <a:spcPts val="0"/>
              </a:spcAft>
              <a:buClrTx/>
              <a:buSzTx/>
              <a:buFontTx/>
              <a:buNone/>
              <a:defRPr sz="11200" b="0" i="1" u="none" strike="noStrike" cap="none" spc="0" baseline="0">
                <a:ln>
                  <a:noFill/>
                </a:ln>
                <a:solidFill>
                  <a:schemeClr val="bg1"/>
                </a:solidFill>
                <a:uFillTx/>
                <a:latin typeface="Playfair Display Black"/>
                <a:ea typeface="Playfair Display Black"/>
                <a:cs typeface="Playfair Display Black"/>
                <a:sym typeface="Playfair Display Black"/>
              </a:defRPr>
            </a:lvl1pPr>
            <a:lvl2pPr marL="0" marR="0" indent="228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2pPr>
            <a:lvl3pPr marL="0" marR="0" indent="457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3pPr>
            <a:lvl4pPr marL="0" marR="0" indent="685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4pPr>
            <a:lvl5pPr marL="0" marR="0" indent="9144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5pPr>
            <a:lvl6pPr marL="0" marR="0" indent="11430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6pPr>
            <a:lvl7pPr marL="0" marR="0" indent="1371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7pPr>
            <a:lvl8pPr marL="0" marR="0" indent="1600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8pPr>
            <a:lvl9pPr marL="0" marR="0" indent="1828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9pPr>
          </a:lstStyle>
          <a:p>
            <a:pPr hangingPunct="1"/>
            <a:r>
              <a:rPr lang="zh-CN" b="1" i="0" dirty="0">
                <a:latin typeface="+mn-lt"/>
                <a:ea typeface="+mn-ea"/>
                <a:cs typeface="+mn-ea"/>
                <a:sym typeface="+mn-lt"/>
              </a:rPr>
              <a:t>分会组织建设发展情况</a:t>
            </a:r>
            <a:endParaRPr lang="zh-CN" altLang="en-US" i="0" dirty="0">
              <a:latin typeface="+mn-lt"/>
              <a:ea typeface="+mn-ea"/>
              <a:cs typeface="+mn-ea"/>
              <a:sym typeface="+mn-lt"/>
            </a:endParaRPr>
          </a:p>
        </p:txBody>
      </p:sp>
      <p:grpSp>
        <p:nvGrpSpPr>
          <p:cNvPr id="73" name="组合 72"/>
          <p:cNvGrpSpPr/>
          <p:nvPr/>
        </p:nvGrpSpPr>
        <p:grpSpPr>
          <a:xfrm>
            <a:off x="4933950" y="3345815"/>
            <a:ext cx="2516505" cy="1175385"/>
            <a:chOff x="4050244" y="1659421"/>
            <a:chExt cx="2378502" cy="1241451"/>
          </a:xfrm>
          <a:solidFill>
            <a:srgbClr val="C00000"/>
          </a:solidFill>
        </p:grpSpPr>
        <p:sp>
          <p:nvSpPr>
            <p:cNvPr id="131" name="Freeform 3723"/>
            <p:cNvSpPr/>
            <p:nvPr/>
          </p:nvSpPr>
          <p:spPr bwMode="auto">
            <a:xfrm>
              <a:off x="4050244" y="1685836"/>
              <a:ext cx="2378502" cy="1215036"/>
            </a:xfrm>
            <a:custGeom>
              <a:avLst/>
              <a:gdLst>
                <a:gd name="T0" fmla="*/ 799 w 799"/>
                <a:gd name="T1" fmla="*/ 140 h 408"/>
                <a:gd name="T2" fmla="*/ 727 w 799"/>
                <a:gd name="T3" fmla="*/ 68 h 408"/>
                <a:gd name="T4" fmla="*/ 212 w 799"/>
                <a:gd name="T5" fmla="*/ 68 h 408"/>
                <a:gd name="T6" fmla="*/ 212 w 799"/>
                <a:gd name="T7" fmla="*/ 23 h 408"/>
                <a:gd name="T8" fmla="*/ 188 w 799"/>
                <a:gd name="T9" fmla="*/ 12 h 408"/>
                <a:gd name="T10" fmla="*/ 13 w 799"/>
                <a:gd name="T11" fmla="*/ 171 h 408"/>
                <a:gd name="T12" fmla="*/ 13 w 799"/>
                <a:gd name="T13" fmla="*/ 214 h 408"/>
                <a:gd name="T14" fmla="*/ 188 w 799"/>
                <a:gd name="T15" fmla="*/ 373 h 408"/>
                <a:gd name="T16" fmla="*/ 212 w 799"/>
                <a:gd name="T17" fmla="*/ 362 h 408"/>
                <a:gd name="T18" fmla="*/ 212 w 799"/>
                <a:gd name="T19" fmla="*/ 322 h 408"/>
                <a:gd name="T20" fmla="*/ 677 w 799"/>
                <a:gd name="T21" fmla="*/ 322 h 408"/>
                <a:gd name="T22" fmla="*/ 707 w 799"/>
                <a:gd name="T23" fmla="*/ 322 h 408"/>
                <a:gd name="T24" fmla="*/ 799 w 799"/>
                <a:gd name="T25" fmla="*/ 408 h 408"/>
                <a:gd name="T26" fmla="*/ 799 w 799"/>
                <a:gd name="T27" fmla="*/ 257 h 408"/>
                <a:gd name="T28" fmla="*/ 799 w 799"/>
                <a:gd name="T29" fmla="*/ 257 h 408"/>
                <a:gd name="T30" fmla="*/ 799 w 799"/>
                <a:gd name="T31" fmla="*/ 250 h 408"/>
                <a:gd name="T32" fmla="*/ 799 w 799"/>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08">
                  <a:moveTo>
                    <a:pt x="799" y="140"/>
                  </a:moveTo>
                  <a:cubicBezTo>
                    <a:pt x="799" y="100"/>
                    <a:pt x="767" y="68"/>
                    <a:pt x="727" y="68"/>
                  </a:cubicBezTo>
                  <a:cubicBezTo>
                    <a:pt x="212" y="68"/>
                    <a:pt x="212" y="68"/>
                    <a:pt x="212" y="68"/>
                  </a:cubicBezTo>
                  <a:cubicBezTo>
                    <a:pt x="212" y="23"/>
                    <a:pt x="212" y="23"/>
                    <a:pt x="212" y="23"/>
                  </a:cubicBezTo>
                  <a:cubicBezTo>
                    <a:pt x="212" y="5"/>
                    <a:pt x="201" y="0"/>
                    <a:pt x="188" y="12"/>
                  </a:cubicBezTo>
                  <a:cubicBezTo>
                    <a:pt x="13" y="171"/>
                    <a:pt x="13" y="171"/>
                    <a:pt x="13" y="171"/>
                  </a:cubicBezTo>
                  <a:cubicBezTo>
                    <a:pt x="0" y="183"/>
                    <a:pt x="0" y="202"/>
                    <a:pt x="13" y="214"/>
                  </a:cubicBezTo>
                  <a:cubicBezTo>
                    <a:pt x="188" y="373"/>
                    <a:pt x="188" y="373"/>
                    <a:pt x="188" y="373"/>
                  </a:cubicBezTo>
                  <a:cubicBezTo>
                    <a:pt x="201" y="385"/>
                    <a:pt x="212" y="380"/>
                    <a:pt x="212" y="362"/>
                  </a:cubicBezTo>
                  <a:cubicBezTo>
                    <a:pt x="212" y="322"/>
                    <a:pt x="212" y="322"/>
                    <a:pt x="212" y="322"/>
                  </a:cubicBezTo>
                  <a:cubicBezTo>
                    <a:pt x="677" y="322"/>
                    <a:pt x="677" y="322"/>
                    <a:pt x="677" y="322"/>
                  </a:cubicBezTo>
                  <a:cubicBezTo>
                    <a:pt x="707" y="322"/>
                    <a:pt x="707" y="322"/>
                    <a:pt x="707" y="322"/>
                  </a:cubicBezTo>
                  <a:cubicBezTo>
                    <a:pt x="756" y="322"/>
                    <a:pt x="796" y="360"/>
                    <a:pt x="799" y="408"/>
                  </a:cubicBezTo>
                  <a:cubicBezTo>
                    <a:pt x="799" y="257"/>
                    <a:pt x="799" y="257"/>
                    <a:pt x="799" y="257"/>
                  </a:cubicBezTo>
                  <a:cubicBezTo>
                    <a:pt x="799" y="257"/>
                    <a:pt x="799" y="257"/>
                    <a:pt x="799" y="257"/>
                  </a:cubicBezTo>
                  <a:cubicBezTo>
                    <a:pt x="799" y="255"/>
                    <a:pt x="799" y="252"/>
                    <a:pt x="799" y="250"/>
                  </a:cubicBezTo>
                  <a:lnTo>
                    <a:pt x="799" y="140"/>
                  </a:lnTo>
                  <a:close/>
                </a:path>
              </a:pathLst>
            </a:custGeom>
            <a:grp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r>
                <a:rPr lang="zh-CN" altLang="en-GB" sz="900">
                  <a:latin typeface="Arial" panose="020B0604020202020204" pitchFamily="34" charset="0"/>
                  <a:ea typeface="微软雅黑" panose="020B0503020204020204" charset="-122"/>
                  <a:cs typeface="+mn-ea"/>
                  <a:sym typeface="Arial" panose="020B0604020202020204" pitchFamily="34" charset="0"/>
                </a:rPr>
                <a:t>广州市</a:t>
              </a:r>
              <a:endParaRPr lang="zh-CN" altLang="en-GB" sz="900">
                <a:latin typeface="Arial" panose="020B0604020202020204" pitchFamily="34" charset="0"/>
                <a:ea typeface="微软雅黑" panose="020B0503020204020204" charset="-122"/>
                <a:cs typeface="+mn-ea"/>
                <a:sym typeface="Arial" panose="020B0604020202020204" pitchFamily="34" charset="0"/>
              </a:endParaRPr>
            </a:p>
          </p:txBody>
        </p:sp>
        <p:sp>
          <p:nvSpPr>
            <p:cNvPr id="132" name="Freeform 3724"/>
            <p:cNvSpPr/>
            <p:nvPr/>
          </p:nvSpPr>
          <p:spPr bwMode="auto">
            <a:xfrm>
              <a:off x="4050244" y="1659421"/>
              <a:ext cx="2378502" cy="1213777"/>
            </a:xfrm>
            <a:custGeom>
              <a:avLst/>
              <a:gdLst>
                <a:gd name="T0" fmla="*/ 799 w 799"/>
                <a:gd name="T1" fmla="*/ 140 h 408"/>
                <a:gd name="T2" fmla="*/ 727 w 799"/>
                <a:gd name="T3" fmla="*/ 68 h 408"/>
                <a:gd name="T4" fmla="*/ 212 w 799"/>
                <a:gd name="T5" fmla="*/ 68 h 408"/>
                <a:gd name="T6" fmla="*/ 212 w 799"/>
                <a:gd name="T7" fmla="*/ 23 h 408"/>
                <a:gd name="T8" fmla="*/ 188 w 799"/>
                <a:gd name="T9" fmla="*/ 12 h 408"/>
                <a:gd name="T10" fmla="*/ 13 w 799"/>
                <a:gd name="T11" fmla="*/ 171 h 408"/>
                <a:gd name="T12" fmla="*/ 13 w 799"/>
                <a:gd name="T13" fmla="*/ 214 h 408"/>
                <a:gd name="T14" fmla="*/ 188 w 799"/>
                <a:gd name="T15" fmla="*/ 373 h 408"/>
                <a:gd name="T16" fmla="*/ 212 w 799"/>
                <a:gd name="T17" fmla="*/ 362 h 408"/>
                <a:gd name="T18" fmla="*/ 212 w 799"/>
                <a:gd name="T19" fmla="*/ 322 h 408"/>
                <a:gd name="T20" fmla="*/ 677 w 799"/>
                <a:gd name="T21" fmla="*/ 322 h 408"/>
                <a:gd name="T22" fmla="*/ 707 w 799"/>
                <a:gd name="T23" fmla="*/ 322 h 408"/>
                <a:gd name="T24" fmla="*/ 799 w 799"/>
                <a:gd name="T25" fmla="*/ 408 h 408"/>
                <a:gd name="T26" fmla="*/ 799 w 799"/>
                <a:gd name="T27" fmla="*/ 257 h 408"/>
                <a:gd name="T28" fmla="*/ 799 w 799"/>
                <a:gd name="T29" fmla="*/ 257 h 408"/>
                <a:gd name="T30" fmla="*/ 799 w 799"/>
                <a:gd name="T31" fmla="*/ 250 h 408"/>
                <a:gd name="T32" fmla="*/ 799 w 799"/>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08">
                  <a:moveTo>
                    <a:pt x="799" y="140"/>
                  </a:moveTo>
                  <a:cubicBezTo>
                    <a:pt x="799" y="100"/>
                    <a:pt x="767" y="68"/>
                    <a:pt x="727" y="68"/>
                  </a:cubicBezTo>
                  <a:cubicBezTo>
                    <a:pt x="212" y="68"/>
                    <a:pt x="212" y="68"/>
                    <a:pt x="212" y="68"/>
                  </a:cubicBezTo>
                  <a:cubicBezTo>
                    <a:pt x="212" y="23"/>
                    <a:pt x="212" y="23"/>
                    <a:pt x="212" y="23"/>
                  </a:cubicBezTo>
                  <a:cubicBezTo>
                    <a:pt x="212" y="5"/>
                    <a:pt x="201" y="0"/>
                    <a:pt x="188" y="12"/>
                  </a:cubicBezTo>
                  <a:cubicBezTo>
                    <a:pt x="13" y="171"/>
                    <a:pt x="13" y="171"/>
                    <a:pt x="13" y="171"/>
                  </a:cubicBezTo>
                  <a:cubicBezTo>
                    <a:pt x="0" y="183"/>
                    <a:pt x="0" y="202"/>
                    <a:pt x="13" y="214"/>
                  </a:cubicBezTo>
                  <a:cubicBezTo>
                    <a:pt x="188" y="373"/>
                    <a:pt x="188" y="373"/>
                    <a:pt x="188" y="373"/>
                  </a:cubicBezTo>
                  <a:cubicBezTo>
                    <a:pt x="201" y="385"/>
                    <a:pt x="212" y="380"/>
                    <a:pt x="212" y="362"/>
                  </a:cubicBezTo>
                  <a:cubicBezTo>
                    <a:pt x="212" y="322"/>
                    <a:pt x="212" y="322"/>
                    <a:pt x="212" y="322"/>
                  </a:cubicBezTo>
                  <a:cubicBezTo>
                    <a:pt x="677" y="322"/>
                    <a:pt x="677" y="322"/>
                    <a:pt x="677" y="322"/>
                  </a:cubicBezTo>
                  <a:cubicBezTo>
                    <a:pt x="707" y="322"/>
                    <a:pt x="707" y="322"/>
                    <a:pt x="707" y="322"/>
                  </a:cubicBezTo>
                  <a:cubicBezTo>
                    <a:pt x="756" y="322"/>
                    <a:pt x="796" y="360"/>
                    <a:pt x="799" y="408"/>
                  </a:cubicBezTo>
                  <a:cubicBezTo>
                    <a:pt x="799" y="257"/>
                    <a:pt x="799" y="257"/>
                    <a:pt x="799" y="257"/>
                  </a:cubicBezTo>
                  <a:cubicBezTo>
                    <a:pt x="799" y="257"/>
                    <a:pt x="799" y="257"/>
                    <a:pt x="799" y="257"/>
                  </a:cubicBezTo>
                  <a:cubicBezTo>
                    <a:pt x="799" y="254"/>
                    <a:pt x="799" y="252"/>
                    <a:pt x="799" y="250"/>
                  </a:cubicBezTo>
                  <a:lnTo>
                    <a:pt x="799" y="140"/>
                  </a:lnTo>
                  <a:close/>
                </a:path>
              </a:pathLst>
            </a:custGeom>
            <a:no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76" name="组合 75"/>
          <p:cNvGrpSpPr/>
          <p:nvPr/>
        </p:nvGrpSpPr>
        <p:grpSpPr>
          <a:xfrm>
            <a:off x="7450455" y="3059430"/>
            <a:ext cx="2337435" cy="1283335"/>
            <a:chOff x="6428745" y="1195294"/>
            <a:chExt cx="2381016" cy="1241449"/>
          </a:xfrm>
          <a:solidFill>
            <a:srgbClr val="C00000"/>
          </a:solidFill>
        </p:grpSpPr>
        <p:sp>
          <p:nvSpPr>
            <p:cNvPr id="125" name="Freeform 3735"/>
            <p:cNvSpPr/>
            <p:nvPr/>
          </p:nvSpPr>
          <p:spPr bwMode="auto">
            <a:xfrm>
              <a:off x="6428745" y="1221707"/>
              <a:ext cx="2381016" cy="1215036"/>
            </a:xfrm>
            <a:custGeom>
              <a:avLst/>
              <a:gdLst>
                <a:gd name="T0" fmla="*/ 0 w 800"/>
                <a:gd name="T1" fmla="*/ 140 h 408"/>
                <a:gd name="T2" fmla="*/ 72 w 800"/>
                <a:gd name="T3" fmla="*/ 68 h 408"/>
                <a:gd name="T4" fmla="*/ 587 w 800"/>
                <a:gd name="T5" fmla="*/ 68 h 408"/>
                <a:gd name="T6" fmla="*/ 587 w 800"/>
                <a:gd name="T7" fmla="*/ 23 h 408"/>
                <a:gd name="T8" fmla="*/ 611 w 800"/>
                <a:gd name="T9" fmla="*/ 12 h 408"/>
                <a:gd name="T10" fmla="*/ 786 w 800"/>
                <a:gd name="T11" fmla="*/ 171 h 408"/>
                <a:gd name="T12" fmla="*/ 786 w 800"/>
                <a:gd name="T13" fmla="*/ 214 h 408"/>
                <a:gd name="T14" fmla="*/ 611 w 800"/>
                <a:gd name="T15" fmla="*/ 373 h 408"/>
                <a:gd name="T16" fmla="*/ 587 w 800"/>
                <a:gd name="T17" fmla="*/ 362 h 408"/>
                <a:gd name="T18" fmla="*/ 587 w 800"/>
                <a:gd name="T19" fmla="*/ 322 h 408"/>
                <a:gd name="T20" fmla="*/ 122 w 800"/>
                <a:gd name="T21" fmla="*/ 322 h 408"/>
                <a:gd name="T22" fmla="*/ 92 w 800"/>
                <a:gd name="T23" fmla="*/ 322 h 408"/>
                <a:gd name="T24" fmla="*/ 0 w 800"/>
                <a:gd name="T25" fmla="*/ 408 h 408"/>
                <a:gd name="T26" fmla="*/ 0 w 800"/>
                <a:gd name="T27" fmla="*/ 257 h 408"/>
                <a:gd name="T28" fmla="*/ 0 w 800"/>
                <a:gd name="T29" fmla="*/ 257 h 408"/>
                <a:gd name="T30" fmla="*/ 0 w 800"/>
                <a:gd name="T31" fmla="*/ 250 h 408"/>
                <a:gd name="T32" fmla="*/ 0 w 800"/>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408">
                  <a:moveTo>
                    <a:pt x="0" y="140"/>
                  </a:moveTo>
                  <a:cubicBezTo>
                    <a:pt x="0" y="100"/>
                    <a:pt x="32" y="68"/>
                    <a:pt x="72" y="68"/>
                  </a:cubicBezTo>
                  <a:cubicBezTo>
                    <a:pt x="587" y="68"/>
                    <a:pt x="587" y="68"/>
                    <a:pt x="587" y="68"/>
                  </a:cubicBezTo>
                  <a:cubicBezTo>
                    <a:pt x="587" y="23"/>
                    <a:pt x="587" y="23"/>
                    <a:pt x="587" y="23"/>
                  </a:cubicBezTo>
                  <a:cubicBezTo>
                    <a:pt x="587" y="5"/>
                    <a:pt x="598" y="0"/>
                    <a:pt x="611" y="12"/>
                  </a:cubicBezTo>
                  <a:cubicBezTo>
                    <a:pt x="786" y="171"/>
                    <a:pt x="786" y="171"/>
                    <a:pt x="786" y="171"/>
                  </a:cubicBezTo>
                  <a:cubicBezTo>
                    <a:pt x="800" y="183"/>
                    <a:pt x="800" y="202"/>
                    <a:pt x="786" y="214"/>
                  </a:cubicBezTo>
                  <a:cubicBezTo>
                    <a:pt x="611" y="373"/>
                    <a:pt x="611" y="373"/>
                    <a:pt x="611" y="373"/>
                  </a:cubicBezTo>
                  <a:cubicBezTo>
                    <a:pt x="598" y="385"/>
                    <a:pt x="587" y="380"/>
                    <a:pt x="587" y="362"/>
                  </a:cubicBezTo>
                  <a:cubicBezTo>
                    <a:pt x="587" y="322"/>
                    <a:pt x="587" y="322"/>
                    <a:pt x="587" y="322"/>
                  </a:cubicBezTo>
                  <a:cubicBezTo>
                    <a:pt x="122" y="322"/>
                    <a:pt x="122" y="322"/>
                    <a:pt x="122" y="322"/>
                  </a:cubicBezTo>
                  <a:cubicBezTo>
                    <a:pt x="92" y="322"/>
                    <a:pt x="92" y="322"/>
                    <a:pt x="92" y="322"/>
                  </a:cubicBezTo>
                  <a:cubicBezTo>
                    <a:pt x="43" y="322"/>
                    <a:pt x="3" y="360"/>
                    <a:pt x="0" y="408"/>
                  </a:cubicBezTo>
                  <a:cubicBezTo>
                    <a:pt x="0" y="257"/>
                    <a:pt x="0" y="257"/>
                    <a:pt x="0" y="257"/>
                  </a:cubicBezTo>
                  <a:cubicBezTo>
                    <a:pt x="0" y="257"/>
                    <a:pt x="0" y="257"/>
                    <a:pt x="0" y="257"/>
                  </a:cubicBezTo>
                  <a:cubicBezTo>
                    <a:pt x="0" y="255"/>
                    <a:pt x="0" y="252"/>
                    <a:pt x="0" y="250"/>
                  </a:cubicBezTo>
                  <a:lnTo>
                    <a:pt x="0" y="140"/>
                  </a:lnTo>
                  <a:close/>
                </a:path>
              </a:pathLst>
            </a:custGeom>
            <a:grp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sp>
          <p:nvSpPr>
            <p:cNvPr id="126" name="Freeform 3736"/>
            <p:cNvSpPr/>
            <p:nvPr/>
          </p:nvSpPr>
          <p:spPr bwMode="auto">
            <a:xfrm>
              <a:off x="6428745" y="1195294"/>
              <a:ext cx="2381016" cy="1213777"/>
            </a:xfrm>
            <a:custGeom>
              <a:avLst/>
              <a:gdLst>
                <a:gd name="T0" fmla="*/ 0 w 800"/>
                <a:gd name="T1" fmla="*/ 140 h 408"/>
                <a:gd name="T2" fmla="*/ 72 w 800"/>
                <a:gd name="T3" fmla="*/ 68 h 408"/>
                <a:gd name="T4" fmla="*/ 587 w 800"/>
                <a:gd name="T5" fmla="*/ 68 h 408"/>
                <a:gd name="T6" fmla="*/ 587 w 800"/>
                <a:gd name="T7" fmla="*/ 23 h 408"/>
                <a:gd name="T8" fmla="*/ 611 w 800"/>
                <a:gd name="T9" fmla="*/ 12 h 408"/>
                <a:gd name="T10" fmla="*/ 786 w 800"/>
                <a:gd name="T11" fmla="*/ 171 h 408"/>
                <a:gd name="T12" fmla="*/ 786 w 800"/>
                <a:gd name="T13" fmla="*/ 214 h 408"/>
                <a:gd name="T14" fmla="*/ 611 w 800"/>
                <a:gd name="T15" fmla="*/ 373 h 408"/>
                <a:gd name="T16" fmla="*/ 587 w 800"/>
                <a:gd name="T17" fmla="*/ 362 h 408"/>
                <a:gd name="T18" fmla="*/ 587 w 800"/>
                <a:gd name="T19" fmla="*/ 322 h 408"/>
                <a:gd name="T20" fmla="*/ 122 w 800"/>
                <a:gd name="T21" fmla="*/ 322 h 408"/>
                <a:gd name="T22" fmla="*/ 92 w 800"/>
                <a:gd name="T23" fmla="*/ 322 h 408"/>
                <a:gd name="T24" fmla="*/ 0 w 800"/>
                <a:gd name="T25" fmla="*/ 408 h 408"/>
                <a:gd name="T26" fmla="*/ 0 w 800"/>
                <a:gd name="T27" fmla="*/ 257 h 408"/>
                <a:gd name="T28" fmla="*/ 0 w 800"/>
                <a:gd name="T29" fmla="*/ 257 h 408"/>
                <a:gd name="T30" fmla="*/ 0 w 800"/>
                <a:gd name="T31" fmla="*/ 250 h 408"/>
                <a:gd name="T32" fmla="*/ 0 w 800"/>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408">
                  <a:moveTo>
                    <a:pt x="0" y="140"/>
                  </a:moveTo>
                  <a:cubicBezTo>
                    <a:pt x="0" y="100"/>
                    <a:pt x="32" y="68"/>
                    <a:pt x="72" y="68"/>
                  </a:cubicBezTo>
                  <a:cubicBezTo>
                    <a:pt x="587" y="68"/>
                    <a:pt x="587" y="68"/>
                    <a:pt x="587" y="68"/>
                  </a:cubicBezTo>
                  <a:cubicBezTo>
                    <a:pt x="587" y="23"/>
                    <a:pt x="587" y="23"/>
                    <a:pt x="587" y="23"/>
                  </a:cubicBezTo>
                  <a:cubicBezTo>
                    <a:pt x="587" y="5"/>
                    <a:pt x="598" y="0"/>
                    <a:pt x="611" y="12"/>
                  </a:cubicBezTo>
                  <a:cubicBezTo>
                    <a:pt x="786" y="171"/>
                    <a:pt x="786" y="171"/>
                    <a:pt x="786" y="171"/>
                  </a:cubicBezTo>
                  <a:cubicBezTo>
                    <a:pt x="800" y="183"/>
                    <a:pt x="800" y="202"/>
                    <a:pt x="786" y="214"/>
                  </a:cubicBezTo>
                  <a:cubicBezTo>
                    <a:pt x="611" y="373"/>
                    <a:pt x="611" y="373"/>
                    <a:pt x="611" y="373"/>
                  </a:cubicBezTo>
                  <a:cubicBezTo>
                    <a:pt x="598" y="385"/>
                    <a:pt x="587" y="380"/>
                    <a:pt x="587" y="362"/>
                  </a:cubicBezTo>
                  <a:cubicBezTo>
                    <a:pt x="587" y="322"/>
                    <a:pt x="587" y="322"/>
                    <a:pt x="587" y="322"/>
                  </a:cubicBezTo>
                  <a:cubicBezTo>
                    <a:pt x="122" y="322"/>
                    <a:pt x="122" y="322"/>
                    <a:pt x="122" y="322"/>
                  </a:cubicBezTo>
                  <a:cubicBezTo>
                    <a:pt x="92" y="322"/>
                    <a:pt x="92" y="322"/>
                    <a:pt x="92" y="322"/>
                  </a:cubicBezTo>
                  <a:cubicBezTo>
                    <a:pt x="43" y="322"/>
                    <a:pt x="3" y="360"/>
                    <a:pt x="0" y="408"/>
                  </a:cubicBezTo>
                  <a:cubicBezTo>
                    <a:pt x="0" y="257"/>
                    <a:pt x="0" y="257"/>
                    <a:pt x="0" y="257"/>
                  </a:cubicBezTo>
                  <a:cubicBezTo>
                    <a:pt x="0" y="257"/>
                    <a:pt x="0" y="257"/>
                    <a:pt x="0" y="257"/>
                  </a:cubicBezTo>
                  <a:cubicBezTo>
                    <a:pt x="0" y="254"/>
                    <a:pt x="0" y="252"/>
                    <a:pt x="0" y="250"/>
                  </a:cubicBezTo>
                  <a:lnTo>
                    <a:pt x="0" y="140"/>
                  </a:lnTo>
                  <a:close/>
                </a:path>
              </a:pathLst>
            </a:custGeom>
            <a:no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30" name="组合 29"/>
          <p:cNvGrpSpPr/>
          <p:nvPr/>
        </p:nvGrpSpPr>
        <p:grpSpPr>
          <a:xfrm>
            <a:off x="14886940" y="8205470"/>
            <a:ext cx="2326640" cy="1177290"/>
            <a:chOff x="4050244" y="1659421"/>
            <a:chExt cx="2378502" cy="1241451"/>
          </a:xfrm>
          <a:solidFill>
            <a:srgbClr val="C00000"/>
          </a:solidFill>
        </p:grpSpPr>
        <p:sp>
          <p:nvSpPr>
            <p:cNvPr id="31" name="Freeform 3723"/>
            <p:cNvSpPr/>
            <p:nvPr/>
          </p:nvSpPr>
          <p:spPr bwMode="auto">
            <a:xfrm>
              <a:off x="4050244" y="1685836"/>
              <a:ext cx="2378502" cy="1215036"/>
            </a:xfrm>
            <a:custGeom>
              <a:avLst/>
              <a:gdLst>
                <a:gd name="T0" fmla="*/ 799 w 799"/>
                <a:gd name="T1" fmla="*/ 140 h 408"/>
                <a:gd name="T2" fmla="*/ 727 w 799"/>
                <a:gd name="T3" fmla="*/ 68 h 408"/>
                <a:gd name="T4" fmla="*/ 212 w 799"/>
                <a:gd name="T5" fmla="*/ 68 h 408"/>
                <a:gd name="T6" fmla="*/ 212 w 799"/>
                <a:gd name="T7" fmla="*/ 23 h 408"/>
                <a:gd name="T8" fmla="*/ 188 w 799"/>
                <a:gd name="T9" fmla="*/ 12 h 408"/>
                <a:gd name="T10" fmla="*/ 13 w 799"/>
                <a:gd name="T11" fmla="*/ 171 h 408"/>
                <a:gd name="T12" fmla="*/ 13 w 799"/>
                <a:gd name="T13" fmla="*/ 214 h 408"/>
                <a:gd name="T14" fmla="*/ 188 w 799"/>
                <a:gd name="T15" fmla="*/ 373 h 408"/>
                <a:gd name="T16" fmla="*/ 212 w 799"/>
                <a:gd name="T17" fmla="*/ 362 h 408"/>
                <a:gd name="T18" fmla="*/ 212 w 799"/>
                <a:gd name="T19" fmla="*/ 322 h 408"/>
                <a:gd name="T20" fmla="*/ 677 w 799"/>
                <a:gd name="T21" fmla="*/ 322 h 408"/>
                <a:gd name="T22" fmla="*/ 707 w 799"/>
                <a:gd name="T23" fmla="*/ 322 h 408"/>
                <a:gd name="T24" fmla="*/ 799 w 799"/>
                <a:gd name="T25" fmla="*/ 408 h 408"/>
                <a:gd name="T26" fmla="*/ 799 w 799"/>
                <a:gd name="T27" fmla="*/ 257 h 408"/>
                <a:gd name="T28" fmla="*/ 799 w 799"/>
                <a:gd name="T29" fmla="*/ 257 h 408"/>
                <a:gd name="T30" fmla="*/ 799 w 799"/>
                <a:gd name="T31" fmla="*/ 250 h 408"/>
                <a:gd name="T32" fmla="*/ 799 w 799"/>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08">
                  <a:moveTo>
                    <a:pt x="799" y="140"/>
                  </a:moveTo>
                  <a:cubicBezTo>
                    <a:pt x="799" y="100"/>
                    <a:pt x="767" y="68"/>
                    <a:pt x="727" y="68"/>
                  </a:cubicBezTo>
                  <a:cubicBezTo>
                    <a:pt x="212" y="68"/>
                    <a:pt x="212" y="68"/>
                    <a:pt x="212" y="68"/>
                  </a:cubicBezTo>
                  <a:cubicBezTo>
                    <a:pt x="212" y="23"/>
                    <a:pt x="212" y="23"/>
                    <a:pt x="212" y="23"/>
                  </a:cubicBezTo>
                  <a:cubicBezTo>
                    <a:pt x="212" y="5"/>
                    <a:pt x="201" y="0"/>
                    <a:pt x="188" y="12"/>
                  </a:cubicBezTo>
                  <a:cubicBezTo>
                    <a:pt x="13" y="171"/>
                    <a:pt x="13" y="171"/>
                    <a:pt x="13" y="171"/>
                  </a:cubicBezTo>
                  <a:cubicBezTo>
                    <a:pt x="0" y="183"/>
                    <a:pt x="0" y="202"/>
                    <a:pt x="13" y="214"/>
                  </a:cubicBezTo>
                  <a:cubicBezTo>
                    <a:pt x="188" y="373"/>
                    <a:pt x="188" y="373"/>
                    <a:pt x="188" y="373"/>
                  </a:cubicBezTo>
                  <a:cubicBezTo>
                    <a:pt x="201" y="385"/>
                    <a:pt x="212" y="380"/>
                    <a:pt x="212" y="362"/>
                  </a:cubicBezTo>
                  <a:cubicBezTo>
                    <a:pt x="212" y="322"/>
                    <a:pt x="212" y="322"/>
                    <a:pt x="212" y="322"/>
                  </a:cubicBezTo>
                  <a:cubicBezTo>
                    <a:pt x="677" y="322"/>
                    <a:pt x="677" y="322"/>
                    <a:pt x="677" y="322"/>
                  </a:cubicBezTo>
                  <a:cubicBezTo>
                    <a:pt x="707" y="322"/>
                    <a:pt x="707" y="322"/>
                    <a:pt x="707" y="322"/>
                  </a:cubicBezTo>
                  <a:cubicBezTo>
                    <a:pt x="756" y="322"/>
                    <a:pt x="796" y="360"/>
                    <a:pt x="799" y="408"/>
                  </a:cubicBezTo>
                  <a:cubicBezTo>
                    <a:pt x="799" y="257"/>
                    <a:pt x="799" y="257"/>
                    <a:pt x="799" y="257"/>
                  </a:cubicBezTo>
                  <a:cubicBezTo>
                    <a:pt x="799" y="257"/>
                    <a:pt x="799" y="257"/>
                    <a:pt x="799" y="257"/>
                  </a:cubicBezTo>
                  <a:cubicBezTo>
                    <a:pt x="799" y="255"/>
                    <a:pt x="799" y="252"/>
                    <a:pt x="799" y="250"/>
                  </a:cubicBezTo>
                  <a:lnTo>
                    <a:pt x="799" y="140"/>
                  </a:lnTo>
                  <a:close/>
                </a:path>
              </a:pathLst>
            </a:custGeom>
            <a:grp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sp>
          <p:nvSpPr>
            <p:cNvPr id="32" name="Freeform 3724"/>
            <p:cNvSpPr/>
            <p:nvPr/>
          </p:nvSpPr>
          <p:spPr bwMode="auto">
            <a:xfrm>
              <a:off x="4050244" y="1659421"/>
              <a:ext cx="2378502" cy="1213777"/>
            </a:xfrm>
            <a:custGeom>
              <a:avLst/>
              <a:gdLst>
                <a:gd name="T0" fmla="*/ 799 w 799"/>
                <a:gd name="T1" fmla="*/ 140 h 408"/>
                <a:gd name="T2" fmla="*/ 727 w 799"/>
                <a:gd name="T3" fmla="*/ 68 h 408"/>
                <a:gd name="T4" fmla="*/ 212 w 799"/>
                <a:gd name="T5" fmla="*/ 68 h 408"/>
                <a:gd name="T6" fmla="*/ 212 w 799"/>
                <a:gd name="T7" fmla="*/ 23 h 408"/>
                <a:gd name="T8" fmla="*/ 188 w 799"/>
                <a:gd name="T9" fmla="*/ 12 h 408"/>
                <a:gd name="T10" fmla="*/ 13 w 799"/>
                <a:gd name="T11" fmla="*/ 171 h 408"/>
                <a:gd name="T12" fmla="*/ 13 w 799"/>
                <a:gd name="T13" fmla="*/ 214 h 408"/>
                <a:gd name="T14" fmla="*/ 188 w 799"/>
                <a:gd name="T15" fmla="*/ 373 h 408"/>
                <a:gd name="T16" fmla="*/ 212 w 799"/>
                <a:gd name="T17" fmla="*/ 362 h 408"/>
                <a:gd name="T18" fmla="*/ 212 w 799"/>
                <a:gd name="T19" fmla="*/ 322 h 408"/>
                <a:gd name="T20" fmla="*/ 677 w 799"/>
                <a:gd name="T21" fmla="*/ 322 h 408"/>
                <a:gd name="T22" fmla="*/ 707 w 799"/>
                <a:gd name="T23" fmla="*/ 322 h 408"/>
                <a:gd name="T24" fmla="*/ 799 w 799"/>
                <a:gd name="T25" fmla="*/ 408 h 408"/>
                <a:gd name="T26" fmla="*/ 799 w 799"/>
                <a:gd name="T27" fmla="*/ 257 h 408"/>
                <a:gd name="T28" fmla="*/ 799 w 799"/>
                <a:gd name="T29" fmla="*/ 257 h 408"/>
                <a:gd name="T30" fmla="*/ 799 w 799"/>
                <a:gd name="T31" fmla="*/ 250 h 408"/>
                <a:gd name="T32" fmla="*/ 799 w 799"/>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08">
                  <a:moveTo>
                    <a:pt x="799" y="140"/>
                  </a:moveTo>
                  <a:cubicBezTo>
                    <a:pt x="799" y="100"/>
                    <a:pt x="767" y="68"/>
                    <a:pt x="727" y="68"/>
                  </a:cubicBezTo>
                  <a:cubicBezTo>
                    <a:pt x="212" y="68"/>
                    <a:pt x="212" y="68"/>
                    <a:pt x="212" y="68"/>
                  </a:cubicBezTo>
                  <a:cubicBezTo>
                    <a:pt x="212" y="23"/>
                    <a:pt x="212" y="23"/>
                    <a:pt x="212" y="23"/>
                  </a:cubicBezTo>
                  <a:cubicBezTo>
                    <a:pt x="212" y="5"/>
                    <a:pt x="201" y="0"/>
                    <a:pt x="188" y="12"/>
                  </a:cubicBezTo>
                  <a:cubicBezTo>
                    <a:pt x="13" y="171"/>
                    <a:pt x="13" y="171"/>
                    <a:pt x="13" y="171"/>
                  </a:cubicBezTo>
                  <a:cubicBezTo>
                    <a:pt x="0" y="183"/>
                    <a:pt x="0" y="202"/>
                    <a:pt x="13" y="214"/>
                  </a:cubicBezTo>
                  <a:cubicBezTo>
                    <a:pt x="188" y="373"/>
                    <a:pt x="188" y="373"/>
                    <a:pt x="188" y="373"/>
                  </a:cubicBezTo>
                  <a:cubicBezTo>
                    <a:pt x="201" y="385"/>
                    <a:pt x="212" y="380"/>
                    <a:pt x="212" y="362"/>
                  </a:cubicBezTo>
                  <a:cubicBezTo>
                    <a:pt x="212" y="322"/>
                    <a:pt x="212" y="322"/>
                    <a:pt x="212" y="322"/>
                  </a:cubicBezTo>
                  <a:cubicBezTo>
                    <a:pt x="677" y="322"/>
                    <a:pt x="677" y="322"/>
                    <a:pt x="677" y="322"/>
                  </a:cubicBezTo>
                  <a:cubicBezTo>
                    <a:pt x="707" y="322"/>
                    <a:pt x="707" y="322"/>
                    <a:pt x="707" y="322"/>
                  </a:cubicBezTo>
                  <a:cubicBezTo>
                    <a:pt x="756" y="322"/>
                    <a:pt x="796" y="360"/>
                    <a:pt x="799" y="408"/>
                  </a:cubicBezTo>
                  <a:cubicBezTo>
                    <a:pt x="799" y="257"/>
                    <a:pt x="799" y="257"/>
                    <a:pt x="799" y="257"/>
                  </a:cubicBezTo>
                  <a:cubicBezTo>
                    <a:pt x="799" y="257"/>
                    <a:pt x="799" y="257"/>
                    <a:pt x="799" y="257"/>
                  </a:cubicBezTo>
                  <a:cubicBezTo>
                    <a:pt x="799" y="254"/>
                    <a:pt x="799" y="252"/>
                    <a:pt x="799" y="250"/>
                  </a:cubicBezTo>
                  <a:lnTo>
                    <a:pt x="799" y="140"/>
                  </a:lnTo>
                  <a:close/>
                </a:path>
              </a:pathLst>
            </a:custGeom>
            <a:no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33" name="组合 32"/>
          <p:cNvGrpSpPr/>
          <p:nvPr/>
        </p:nvGrpSpPr>
        <p:grpSpPr>
          <a:xfrm>
            <a:off x="17372965" y="3458210"/>
            <a:ext cx="3208020" cy="1177290"/>
            <a:chOff x="6428745" y="1195294"/>
            <a:chExt cx="2381016" cy="1241449"/>
          </a:xfrm>
          <a:solidFill>
            <a:srgbClr val="C00000"/>
          </a:solidFill>
        </p:grpSpPr>
        <p:sp>
          <p:nvSpPr>
            <p:cNvPr id="34" name="Freeform 3735"/>
            <p:cNvSpPr/>
            <p:nvPr/>
          </p:nvSpPr>
          <p:spPr bwMode="auto">
            <a:xfrm>
              <a:off x="6428745" y="1221707"/>
              <a:ext cx="2381016" cy="1215036"/>
            </a:xfrm>
            <a:custGeom>
              <a:avLst/>
              <a:gdLst>
                <a:gd name="T0" fmla="*/ 0 w 800"/>
                <a:gd name="T1" fmla="*/ 140 h 408"/>
                <a:gd name="T2" fmla="*/ 72 w 800"/>
                <a:gd name="T3" fmla="*/ 68 h 408"/>
                <a:gd name="T4" fmla="*/ 587 w 800"/>
                <a:gd name="T5" fmla="*/ 68 h 408"/>
                <a:gd name="T6" fmla="*/ 587 w 800"/>
                <a:gd name="T7" fmla="*/ 23 h 408"/>
                <a:gd name="T8" fmla="*/ 611 w 800"/>
                <a:gd name="T9" fmla="*/ 12 h 408"/>
                <a:gd name="T10" fmla="*/ 786 w 800"/>
                <a:gd name="T11" fmla="*/ 171 h 408"/>
                <a:gd name="T12" fmla="*/ 786 w 800"/>
                <a:gd name="T13" fmla="*/ 214 h 408"/>
                <a:gd name="T14" fmla="*/ 611 w 800"/>
                <a:gd name="T15" fmla="*/ 373 h 408"/>
                <a:gd name="T16" fmla="*/ 587 w 800"/>
                <a:gd name="T17" fmla="*/ 362 h 408"/>
                <a:gd name="T18" fmla="*/ 587 w 800"/>
                <a:gd name="T19" fmla="*/ 322 h 408"/>
                <a:gd name="T20" fmla="*/ 122 w 800"/>
                <a:gd name="T21" fmla="*/ 322 h 408"/>
                <a:gd name="T22" fmla="*/ 92 w 800"/>
                <a:gd name="T23" fmla="*/ 322 h 408"/>
                <a:gd name="T24" fmla="*/ 0 w 800"/>
                <a:gd name="T25" fmla="*/ 408 h 408"/>
                <a:gd name="T26" fmla="*/ 0 w 800"/>
                <a:gd name="T27" fmla="*/ 257 h 408"/>
                <a:gd name="T28" fmla="*/ 0 w 800"/>
                <a:gd name="T29" fmla="*/ 257 h 408"/>
                <a:gd name="T30" fmla="*/ 0 w 800"/>
                <a:gd name="T31" fmla="*/ 250 h 408"/>
                <a:gd name="T32" fmla="*/ 0 w 800"/>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408">
                  <a:moveTo>
                    <a:pt x="0" y="140"/>
                  </a:moveTo>
                  <a:cubicBezTo>
                    <a:pt x="0" y="100"/>
                    <a:pt x="32" y="68"/>
                    <a:pt x="72" y="68"/>
                  </a:cubicBezTo>
                  <a:cubicBezTo>
                    <a:pt x="587" y="68"/>
                    <a:pt x="587" y="68"/>
                    <a:pt x="587" y="68"/>
                  </a:cubicBezTo>
                  <a:cubicBezTo>
                    <a:pt x="587" y="23"/>
                    <a:pt x="587" y="23"/>
                    <a:pt x="587" y="23"/>
                  </a:cubicBezTo>
                  <a:cubicBezTo>
                    <a:pt x="587" y="5"/>
                    <a:pt x="598" y="0"/>
                    <a:pt x="611" y="12"/>
                  </a:cubicBezTo>
                  <a:cubicBezTo>
                    <a:pt x="786" y="171"/>
                    <a:pt x="786" y="171"/>
                    <a:pt x="786" y="171"/>
                  </a:cubicBezTo>
                  <a:cubicBezTo>
                    <a:pt x="800" y="183"/>
                    <a:pt x="800" y="202"/>
                    <a:pt x="786" y="214"/>
                  </a:cubicBezTo>
                  <a:cubicBezTo>
                    <a:pt x="611" y="373"/>
                    <a:pt x="611" y="373"/>
                    <a:pt x="611" y="373"/>
                  </a:cubicBezTo>
                  <a:cubicBezTo>
                    <a:pt x="598" y="385"/>
                    <a:pt x="587" y="380"/>
                    <a:pt x="587" y="362"/>
                  </a:cubicBezTo>
                  <a:cubicBezTo>
                    <a:pt x="587" y="322"/>
                    <a:pt x="587" y="322"/>
                    <a:pt x="587" y="322"/>
                  </a:cubicBezTo>
                  <a:cubicBezTo>
                    <a:pt x="122" y="322"/>
                    <a:pt x="122" y="322"/>
                    <a:pt x="122" y="322"/>
                  </a:cubicBezTo>
                  <a:cubicBezTo>
                    <a:pt x="92" y="322"/>
                    <a:pt x="92" y="322"/>
                    <a:pt x="92" y="322"/>
                  </a:cubicBezTo>
                  <a:cubicBezTo>
                    <a:pt x="43" y="322"/>
                    <a:pt x="3" y="360"/>
                    <a:pt x="0" y="408"/>
                  </a:cubicBezTo>
                  <a:cubicBezTo>
                    <a:pt x="0" y="257"/>
                    <a:pt x="0" y="257"/>
                    <a:pt x="0" y="257"/>
                  </a:cubicBezTo>
                  <a:cubicBezTo>
                    <a:pt x="0" y="257"/>
                    <a:pt x="0" y="257"/>
                    <a:pt x="0" y="257"/>
                  </a:cubicBezTo>
                  <a:cubicBezTo>
                    <a:pt x="0" y="255"/>
                    <a:pt x="0" y="252"/>
                    <a:pt x="0" y="250"/>
                  </a:cubicBezTo>
                  <a:lnTo>
                    <a:pt x="0" y="140"/>
                  </a:lnTo>
                  <a:close/>
                </a:path>
              </a:pathLst>
            </a:custGeom>
            <a:grp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sp>
          <p:nvSpPr>
            <p:cNvPr id="35" name="Freeform 3736"/>
            <p:cNvSpPr/>
            <p:nvPr/>
          </p:nvSpPr>
          <p:spPr bwMode="auto">
            <a:xfrm>
              <a:off x="6428745" y="1195294"/>
              <a:ext cx="2381016" cy="1213777"/>
            </a:xfrm>
            <a:custGeom>
              <a:avLst/>
              <a:gdLst>
                <a:gd name="T0" fmla="*/ 0 w 800"/>
                <a:gd name="T1" fmla="*/ 140 h 408"/>
                <a:gd name="T2" fmla="*/ 72 w 800"/>
                <a:gd name="T3" fmla="*/ 68 h 408"/>
                <a:gd name="T4" fmla="*/ 587 w 800"/>
                <a:gd name="T5" fmla="*/ 68 h 408"/>
                <a:gd name="T6" fmla="*/ 587 w 800"/>
                <a:gd name="T7" fmla="*/ 23 h 408"/>
                <a:gd name="T8" fmla="*/ 611 w 800"/>
                <a:gd name="T9" fmla="*/ 12 h 408"/>
                <a:gd name="T10" fmla="*/ 786 w 800"/>
                <a:gd name="T11" fmla="*/ 171 h 408"/>
                <a:gd name="T12" fmla="*/ 786 w 800"/>
                <a:gd name="T13" fmla="*/ 214 h 408"/>
                <a:gd name="T14" fmla="*/ 611 w 800"/>
                <a:gd name="T15" fmla="*/ 373 h 408"/>
                <a:gd name="T16" fmla="*/ 587 w 800"/>
                <a:gd name="T17" fmla="*/ 362 h 408"/>
                <a:gd name="T18" fmla="*/ 587 w 800"/>
                <a:gd name="T19" fmla="*/ 322 h 408"/>
                <a:gd name="T20" fmla="*/ 122 w 800"/>
                <a:gd name="T21" fmla="*/ 322 h 408"/>
                <a:gd name="T22" fmla="*/ 92 w 800"/>
                <a:gd name="T23" fmla="*/ 322 h 408"/>
                <a:gd name="T24" fmla="*/ 0 w 800"/>
                <a:gd name="T25" fmla="*/ 408 h 408"/>
                <a:gd name="T26" fmla="*/ 0 w 800"/>
                <a:gd name="T27" fmla="*/ 257 h 408"/>
                <a:gd name="T28" fmla="*/ 0 w 800"/>
                <a:gd name="T29" fmla="*/ 257 h 408"/>
                <a:gd name="T30" fmla="*/ 0 w 800"/>
                <a:gd name="T31" fmla="*/ 250 h 408"/>
                <a:gd name="T32" fmla="*/ 0 w 800"/>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408">
                  <a:moveTo>
                    <a:pt x="0" y="140"/>
                  </a:moveTo>
                  <a:cubicBezTo>
                    <a:pt x="0" y="100"/>
                    <a:pt x="32" y="68"/>
                    <a:pt x="72" y="68"/>
                  </a:cubicBezTo>
                  <a:cubicBezTo>
                    <a:pt x="587" y="68"/>
                    <a:pt x="587" y="68"/>
                    <a:pt x="587" y="68"/>
                  </a:cubicBezTo>
                  <a:cubicBezTo>
                    <a:pt x="587" y="23"/>
                    <a:pt x="587" y="23"/>
                    <a:pt x="587" y="23"/>
                  </a:cubicBezTo>
                  <a:cubicBezTo>
                    <a:pt x="587" y="5"/>
                    <a:pt x="598" y="0"/>
                    <a:pt x="611" y="12"/>
                  </a:cubicBezTo>
                  <a:cubicBezTo>
                    <a:pt x="786" y="171"/>
                    <a:pt x="786" y="171"/>
                    <a:pt x="786" y="171"/>
                  </a:cubicBezTo>
                  <a:cubicBezTo>
                    <a:pt x="800" y="183"/>
                    <a:pt x="800" y="202"/>
                    <a:pt x="786" y="214"/>
                  </a:cubicBezTo>
                  <a:cubicBezTo>
                    <a:pt x="611" y="373"/>
                    <a:pt x="611" y="373"/>
                    <a:pt x="611" y="373"/>
                  </a:cubicBezTo>
                  <a:cubicBezTo>
                    <a:pt x="598" y="385"/>
                    <a:pt x="587" y="380"/>
                    <a:pt x="587" y="362"/>
                  </a:cubicBezTo>
                  <a:cubicBezTo>
                    <a:pt x="587" y="322"/>
                    <a:pt x="587" y="322"/>
                    <a:pt x="587" y="322"/>
                  </a:cubicBezTo>
                  <a:cubicBezTo>
                    <a:pt x="122" y="322"/>
                    <a:pt x="122" y="322"/>
                    <a:pt x="122" y="322"/>
                  </a:cubicBezTo>
                  <a:cubicBezTo>
                    <a:pt x="92" y="322"/>
                    <a:pt x="92" y="322"/>
                    <a:pt x="92" y="322"/>
                  </a:cubicBezTo>
                  <a:cubicBezTo>
                    <a:pt x="43" y="322"/>
                    <a:pt x="3" y="360"/>
                    <a:pt x="0" y="408"/>
                  </a:cubicBezTo>
                  <a:cubicBezTo>
                    <a:pt x="0" y="257"/>
                    <a:pt x="0" y="257"/>
                    <a:pt x="0" y="257"/>
                  </a:cubicBezTo>
                  <a:cubicBezTo>
                    <a:pt x="0" y="257"/>
                    <a:pt x="0" y="257"/>
                    <a:pt x="0" y="257"/>
                  </a:cubicBezTo>
                  <a:cubicBezTo>
                    <a:pt x="0" y="254"/>
                    <a:pt x="0" y="252"/>
                    <a:pt x="0" y="250"/>
                  </a:cubicBezTo>
                  <a:lnTo>
                    <a:pt x="0" y="140"/>
                  </a:lnTo>
                  <a:close/>
                </a:path>
              </a:pathLst>
            </a:custGeom>
            <a:no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36" name="组合 35"/>
          <p:cNvGrpSpPr/>
          <p:nvPr/>
        </p:nvGrpSpPr>
        <p:grpSpPr>
          <a:xfrm>
            <a:off x="4444365" y="9314815"/>
            <a:ext cx="3388995" cy="1177290"/>
            <a:chOff x="4050244" y="1659421"/>
            <a:chExt cx="2378502" cy="1241451"/>
          </a:xfrm>
          <a:solidFill>
            <a:srgbClr val="C00000"/>
          </a:solidFill>
        </p:grpSpPr>
        <p:sp>
          <p:nvSpPr>
            <p:cNvPr id="37" name="Freeform 3723"/>
            <p:cNvSpPr/>
            <p:nvPr/>
          </p:nvSpPr>
          <p:spPr bwMode="auto">
            <a:xfrm>
              <a:off x="4050244" y="1685836"/>
              <a:ext cx="2378502" cy="1215036"/>
            </a:xfrm>
            <a:custGeom>
              <a:avLst/>
              <a:gdLst>
                <a:gd name="T0" fmla="*/ 799 w 799"/>
                <a:gd name="T1" fmla="*/ 140 h 408"/>
                <a:gd name="T2" fmla="*/ 727 w 799"/>
                <a:gd name="T3" fmla="*/ 68 h 408"/>
                <a:gd name="T4" fmla="*/ 212 w 799"/>
                <a:gd name="T5" fmla="*/ 68 h 408"/>
                <a:gd name="T6" fmla="*/ 212 w 799"/>
                <a:gd name="T7" fmla="*/ 23 h 408"/>
                <a:gd name="T8" fmla="*/ 188 w 799"/>
                <a:gd name="T9" fmla="*/ 12 h 408"/>
                <a:gd name="T10" fmla="*/ 13 w 799"/>
                <a:gd name="T11" fmla="*/ 171 h 408"/>
                <a:gd name="T12" fmla="*/ 13 w 799"/>
                <a:gd name="T13" fmla="*/ 214 h 408"/>
                <a:gd name="T14" fmla="*/ 188 w 799"/>
                <a:gd name="T15" fmla="*/ 373 h 408"/>
                <a:gd name="T16" fmla="*/ 212 w 799"/>
                <a:gd name="T17" fmla="*/ 362 h 408"/>
                <a:gd name="T18" fmla="*/ 212 w 799"/>
                <a:gd name="T19" fmla="*/ 322 h 408"/>
                <a:gd name="T20" fmla="*/ 677 w 799"/>
                <a:gd name="T21" fmla="*/ 322 h 408"/>
                <a:gd name="T22" fmla="*/ 707 w 799"/>
                <a:gd name="T23" fmla="*/ 322 h 408"/>
                <a:gd name="T24" fmla="*/ 799 w 799"/>
                <a:gd name="T25" fmla="*/ 408 h 408"/>
                <a:gd name="T26" fmla="*/ 799 w 799"/>
                <a:gd name="T27" fmla="*/ 257 h 408"/>
                <a:gd name="T28" fmla="*/ 799 w 799"/>
                <a:gd name="T29" fmla="*/ 257 h 408"/>
                <a:gd name="T30" fmla="*/ 799 w 799"/>
                <a:gd name="T31" fmla="*/ 250 h 408"/>
                <a:gd name="T32" fmla="*/ 799 w 799"/>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08">
                  <a:moveTo>
                    <a:pt x="799" y="140"/>
                  </a:moveTo>
                  <a:cubicBezTo>
                    <a:pt x="799" y="100"/>
                    <a:pt x="767" y="68"/>
                    <a:pt x="727" y="68"/>
                  </a:cubicBezTo>
                  <a:cubicBezTo>
                    <a:pt x="212" y="68"/>
                    <a:pt x="212" y="68"/>
                    <a:pt x="212" y="68"/>
                  </a:cubicBezTo>
                  <a:cubicBezTo>
                    <a:pt x="212" y="23"/>
                    <a:pt x="212" y="23"/>
                    <a:pt x="212" y="23"/>
                  </a:cubicBezTo>
                  <a:cubicBezTo>
                    <a:pt x="212" y="5"/>
                    <a:pt x="201" y="0"/>
                    <a:pt x="188" y="12"/>
                  </a:cubicBezTo>
                  <a:cubicBezTo>
                    <a:pt x="13" y="171"/>
                    <a:pt x="13" y="171"/>
                    <a:pt x="13" y="171"/>
                  </a:cubicBezTo>
                  <a:cubicBezTo>
                    <a:pt x="0" y="183"/>
                    <a:pt x="0" y="202"/>
                    <a:pt x="13" y="214"/>
                  </a:cubicBezTo>
                  <a:cubicBezTo>
                    <a:pt x="188" y="373"/>
                    <a:pt x="188" y="373"/>
                    <a:pt x="188" y="373"/>
                  </a:cubicBezTo>
                  <a:cubicBezTo>
                    <a:pt x="201" y="385"/>
                    <a:pt x="212" y="380"/>
                    <a:pt x="212" y="362"/>
                  </a:cubicBezTo>
                  <a:cubicBezTo>
                    <a:pt x="212" y="322"/>
                    <a:pt x="212" y="322"/>
                    <a:pt x="212" y="322"/>
                  </a:cubicBezTo>
                  <a:cubicBezTo>
                    <a:pt x="677" y="322"/>
                    <a:pt x="677" y="322"/>
                    <a:pt x="677" y="322"/>
                  </a:cubicBezTo>
                  <a:cubicBezTo>
                    <a:pt x="707" y="322"/>
                    <a:pt x="707" y="322"/>
                    <a:pt x="707" y="322"/>
                  </a:cubicBezTo>
                  <a:cubicBezTo>
                    <a:pt x="756" y="322"/>
                    <a:pt x="796" y="360"/>
                    <a:pt x="799" y="408"/>
                  </a:cubicBezTo>
                  <a:cubicBezTo>
                    <a:pt x="799" y="257"/>
                    <a:pt x="799" y="257"/>
                    <a:pt x="799" y="257"/>
                  </a:cubicBezTo>
                  <a:cubicBezTo>
                    <a:pt x="799" y="257"/>
                    <a:pt x="799" y="257"/>
                    <a:pt x="799" y="257"/>
                  </a:cubicBezTo>
                  <a:cubicBezTo>
                    <a:pt x="799" y="255"/>
                    <a:pt x="799" y="252"/>
                    <a:pt x="799" y="250"/>
                  </a:cubicBezTo>
                  <a:lnTo>
                    <a:pt x="799" y="140"/>
                  </a:lnTo>
                  <a:close/>
                </a:path>
              </a:pathLst>
            </a:custGeom>
            <a:grp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sp>
          <p:nvSpPr>
            <p:cNvPr id="38" name="Freeform 3724"/>
            <p:cNvSpPr/>
            <p:nvPr/>
          </p:nvSpPr>
          <p:spPr bwMode="auto">
            <a:xfrm>
              <a:off x="4050244" y="1659421"/>
              <a:ext cx="2378502" cy="1213777"/>
            </a:xfrm>
            <a:custGeom>
              <a:avLst/>
              <a:gdLst>
                <a:gd name="T0" fmla="*/ 799 w 799"/>
                <a:gd name="T1" fmla="*/ 140 h 408"/>
                <a:gd name="T2" fmla="*/ 727 w 799"/>
                <a:gd name="T3" fmla="*/ 68 h 408"/>
                <a:gd name="T4" fmla="*/ 212 w 799"/>
                <a:gd name="T5" fmla="*/ 68 h 408"/>
                <a:gd name="T6" fmla="*/ 212 w 799"/>
                <a:gd name="T7" fmla="*/ 23 h 408"/>
                <a:gd name="T8" fmla="*/ 188 w 799"/>
                <a:gd name="T9" fmla="*/ 12 h 408"/>
                <a:gd name="T10" fmla="*/ 13 w 799"/>
                <a:gd name="T11" fmla="*/ 171 h 408"/>
                <a:gd name="T12" fmla="*/ 13 w 799"/>
                <a:gd name="T13" fmla="*/ 214 h 408"/>
                <a:gd name="T14" fmla="*/ 188 w 799"/>
                <a:gd name="T15" fmla="*/ 373 h 408"/>
                <a:gd name="T16" fmla="*/ 212 w 799"/>
                <a:gd name="T17" fmla="*/ 362 h 408"/>
                <a:gd name="T18" fmla="*/ 212 w 799"/>
                <a:gd name="T19" fmla="*/ 322 h 408"/>
                <a:gd name="T20" fmla="*/ 677 w 799"/>
                <a:gd name="T21" fmla="*/ 322 h 408"/>
                <a:gd name="T22" fmla="*/ 707 w 799"/>
                <a:gd name="T23" fmla="*/ 322 h 408"/>
                <a:gd name="T24" fmla="*/ 799 w 799"/>
                <a:gd name="T25" fmla="*/ 408 h 408"/>
                <a:gd name="T26" fmla="*/ 799 w 799"/>
                <a:gd name="T27" fmla="*/ 257 h 408"/>
                <a:gd name="T28" fmla="*/ 799 w 799"/>
                <a:gd name="T29" fmla="*/ 257 h 408"/>
                <a:gd name="T30" fmla="*/ 799 w 799"/>
                <a:gd name="T31" fmla="*/ 250 h 408"/>
                <a:gd name="T32" fmla="*/ 799 w 799"/>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08">
                  <a:moveTo>
                    <a:pt x="799" y="140"/>
                  </a:moveTo>
                  <a:cubicBezTo>
                    <a:pt x="799" y="100"/>
                    <a:pt x="767" y="68"/>
                    <a:pt x="727" y="68"/>
                  </a:cubicBezTo>
                  <a:cubicBezTo>
                    <a:pt x="212" y="68"/>
                    <a:pt x="212" y="68"/>
                    <a:pt x="212" y="68"/>
                  </a:cubicBezTo>
                  <a:cubicBezTo>
                    <a:pt x="212" y="23"/>
                    <a:pt x="212" y="23"/>
                    <a:pt x="212" y="23"/>
                  </a:cubicBezTo>
                  <a:cubicBezTo>
                    <a:pt x="212" y="5"/>
                    <a:pt x="201" y="0"/>
                    <a:pt x="188" y="12"/>
                  </a:cubicBezTo>
                  <a:cubicBezTo>
                    <a:pt x="13" y="171"/>
                    <a:pt x="13" y="171"/>
                    <a:pt x="13" y="171"/>
                  </a:cubicBezTo>
                  <a:cubicBezTo>
                    <a:pt x="0" y="183"/>
                    <a:pt x="0" y="202"/>
                    <a:pt x="13" y="214"/>
                  </a:cubicBezTo>
                  <a:cubicBezTo>
                    <a:pt x="188" y="373"/>
                    <a:pt x="188" y="373"/>
                    <a:pt x="188" y="373"/>
                  </a:cubicBezTo>
                  <a:cubicBezTo>
                    <a:pt x="201" y="385"/>
                    <a:pt x="212" y="380"/>
                    <a:pt x="212" y="362"/>
                  </a:cubicBezTo>
                  <a:cubicBezTo>
                    <a:pt x="212" y="322"/>
                    <a:pt x="212" y="322"/>
                    <a:pt x="212" y="322"/>
                  </a:cubicBezTo>
                  <a:cubicBezTo>
                    <a:pt x="677" y="322"/>
                    <a:pt x="677" y="322"/>
                    <a:pt x="677" y="322"/>
                  </a:cubicBezTo>
                  <a:cubicBezTo>
                    <a:pt x="707" y="322"/>
                    <a:pt x="707" y="322"/>
                    <a:pt x="707" y="322"/>
                  </a:cubicBezTo>
                  <a:cubicBezTo>
                    <a:pt x="756" y="322"/>
                    <a:pt x="796" y="360"/>
                    <a:pt x="799" y="408"/>
                  </a:cubicBezTo>
                  <a:cubicBezTo>
                    <a:pt x="799" y="257"/>
                    <a:pt x="799" y="257"/>
                    <a:pt x="799" y="257"/>
                  </a:cubicBezTo>
                  <a:cubicBezTo>
                    <a:pt x="799" y="257"/>
                    <a:pt x="799" y="257"/>
                    <a:pt x="799" y="257"/>
                  </a:cubicBezTo>
                  <a:cubicBezTo>
                    <a:pt x="799" y="254"/>
                    <a:pt x="799" y="252"/>
                    <a:pt x="799" y="250"/>
                  </a:cubicBezTo>
                  <a:lnTo>
                    <a:pt x="799" y="140"/>
                  </a:lnTo>
                  <a:close/>
                </a:path>
              </a:pathLst>
            </a:custGeom>
            <a:no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39" name="组合 38"/>
          <p:cNvGrpSpPr/>
          <p:nvPr/>
        </p:nvGrpSpPr>
        <p:grpSpPr>
          <a:xfrm>
            <a:off x="7450455" y="6794500"/>
            <a:ext cx="2722245" cy="1177290"/>
            <a:chOff x="6428745" y="1195294"/>
            <a:chExt cx="2381016" cy="1241449"/>
          </a:xfrm>
          <a:solidFill>
            <a:srgbClr val="C00000"/>
          </a:solidFill>
        </p:grpSpPr>
        <p:sp>
          <p:nvSpPr>
            <p:cNvPr id="40" name="Freeform 3735"/>
            <p:cNvSpPr/>
            <p:nvPr/>
          </p:nvSpPr>
          <p:spPr bwMode="auto">
            <a:xfrm>
              <a:off x="6428745" y="1221707"/>
              <a:ext cx="2381016" cy="1215036"/>
            </a:xfrm>
            <a:custGeom>
              <a:avLst/>
              <a:gdLst>
                <a:gd name="T0" fmla="*/ 0 w 800"/>
                <a:gd name="T1" fmla="*/ 140 h 408"/>
                <a:gd name="T2" fmla="*/ 72 w 800"/>
                <a:gd name="T3" fmla="*/ 68 h 408"/>
                <a:gd name="T4" fmla="*/ 587 w 800"/>
                <a:gd name="T5" fmla="*/ 68 h 408"/>
                <a:gd name="T6" fmla="*/ 587 w 800"/>
                <a:gd name="T7" fmla="*/ 23 h 408"/>
                <a:gd name="T8" fmla="*/ 611 w 800"/>
                <a:gd name="T9" fmla="*/ 12 h 408"/>
                <a:gd name="T10" fmla="*/ 786 w 800"/>
                <a:gd name="T11" fmla="*/ 171 h 408"/>
                <a:gd name="T12" fmla="*/ 786 w 800"/>
                <a:gd name="T13" fmla="*/ 214 h 408"/>
                <a:gd name="T14" fmla="*/ 611 w 800"/>
                <a:gd name="T15" fmla="*/ 373 h 408"/>
                <a:gd name="T16" fmla="*/ 587 w 800"/>
                <a:gd name="T17" fmla="*/ 362 h 408"/>
                <a:gd name="T18" fmla="*/ 587 w 800"/>
                <a:gd name="T19" fmla="*/ 322 h 408"/>
                <a:gd name="T20" fmla="*/ 122 w 800"/>
                <a:gd name="T21" fmla="*/ 322 h 408"/>
                <a:gd name="T22" fmla="*/ 92 w 800"/>
                <a:gd name="T23" fmla="*/ 322 h 408"/>
                <a:gd name="T24" fmla="*/ 0 w 800"/>
                <a:gd name="T25" fmla="*/ 408 h 408"/>
                <a:gd name="T26" fmla="*/ 0 w 800"/>
                <a:gd name="T27" fmla="*/ 257 h 408"/>
                <a:gd name="T28" fmla="*/ 0 w 800"/>
                <a:gd name="T29" fmla="*/ 257 h 408"/>
                <a:gd name="T30" fmla="*/ 0 w 800"/>
                <a:gd name="T31" fmla="*/ 250 h 408"/>
                <a:gd name="T32" fmla="*/ 0 w 800"/>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408">
                  <a:moveTo>
                    <a:pt x="0" y="140"/>
                  </a:moveTo>
                  <a:cubicBezTo>
                    <a:pt x="0" y="100"/>
                    <a:pt x="32" y="68"/>
                    <a:pt x="72" y="68"/>
                  </a:cubicBezTo>
                  <a:cubicBezTo>
                    <a:pt x="587" y="68"/>
                    <a:pt x="587" y="68"/>
                    <a:pt x="587" y="68"/>
                  </a:cubicBezTo>
                  <a:cubicBezTo>
                    <a:pt x="587" y="23"/>
                    <a:pt x="587" y="23"/>
                    <a:pt x="587" y="23"/>
                  </a:cubicBezTo>
                  <a:cubicBezTo>
                    <a:pt x="587" y="5"/>
                    <a:pt x="598" y="0"/>
                    <a:pt x="611" y="12"/>
                  </a:cubicBezTo>
                  <a:cubicBezTo>
                    <a:pt x="786" y="171"/>
                    <a:pt x="786" y="171"/>
                    <a:pt x="786" y="171"/>
                  </a:cubicBezTo>
                  <a:cubicBezTo>
                    <a:pt x="800" y="183"/>
                    <a:pt x="800" y="202"/>
                    <a:pt x="786" y="214"/>
                  </a:cubicBezTo>
                  <a:cubicBezTo>
                    <a:pt x="611" y="373"/>
                    <a:pt x="611" y="373"/>
                    <a:pt x="611" y="373"/>
                  </a:cubicBezTo>
                  <a:cubicBezTo>
                    <a:pt x="598" y="385"/>
                    <a:pt x="587" y="380"/>
                    <a:pt x="587" y="362"/>
                  </a:cubicBezTo>
                  <a:cubicBezTo>
                    <a:pt x="587" y="322"/>
                    <a:pt x="587" y="322"/>
                    <a:pt x="587" y="322"/>
                  </a:cubicBezTo>
                  <a:cubicBezTo>
                    <a:pt x="122" y="322"/>
                    <a:pt x="122" y="322"/>
                    <a:pt x="122" y="322"/>
                  </a:cubicBezTo>
                  <a:cubicBezTo>
                    <a:pt x="92" y="322"/>
                    <a:pt x="92" y="322"/>
                    <a:pt x="92" y="322"/>
                  </a:cubicBezTo>
                  <a:cubicBezTo>
                    <a:pt x="43" y="322"/>
                    <a:pt x="3" y="360"/>
                    <a:pt x="0" y="408"/>
                  </a:cubicBezTo>
                  <a:cubicBezTo>
                    <a:pt x="0" y="257"/>
                    <a:pt x="0" y="257"/>
                    <a:pt x="0" y="257"/>
                  </a:cubicBezTo>
                  <a:cubicBezTo>
                    <a:pt x="0" y="257"/>
                    <a:pt x="0" y="257"/>
                    <a:pt x="0" y="257"/>
                  </a:cubicBezTo>
                  <a:cubicBezTo>
                    <a:pt x="0" y="255"/>
                    <a:pt x="0" y="252"/>
                    <a:pt x="0" y="250"/>
                  </a:cubicBezTo>
                  <a:lnTo>
                    <a:pt x="0" y="140"/>
                  </a:lnTo>
                  <a:close/>
                </a:path>
              </a:pathLst>
            </a:custGeom>
            <a:grp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sp>
          <p:nvSpPr>
            <p:cNvPr id="41" name="Freeform 3736"/>
            <p:cNvSpPr/>
            <p:nvPr/>
          </p:nvSpPr>
          <p:spPr bwMode="auto">
            <a:xfrm>
              <a:off x="6428745" y="1195294"/>
              <a:ext cx="2381016" cy="1213777"/>
            </a:xfrm>
            <a:custGeom>
              <a:avLst/>
              <a:gdLst>
                <a:gd name="T0" fmla="*/ 0 w 800"/>
                <a:gd name="T1" fmla="*/ 140 h 408"/>
                <a:gd name="T2" fmla="*/ 72 w 800"/>
                <a:gd name="T3" fmla="*/ 68 h 408"/>
                <a:gd name="T4" fmla="*/ 587 w 800"/>
                <a:gd name="T5" fmla="*/ 68 h 408"/>
                <a:gd name="T6" fmla="*/ 587 w 800"/>
                <a:gd name="T7" fmla="*/ 23 h 408"/>
                <a:gd name="T8" fmla="*/ 611 w 800"/>
                <a:gd name="T9" fmla="*/ 12 h 408"/>
                <a:gd name="T10" fmla="*/ 786 w 800"/>
                <a:gd name="T11" fmla="*/ 171 h 408"/>
                <a:gd name="T12" fmla="*/ 786 w 800"/>
                <a:gd name="T13" fmla="*/ 214 h 408"/>
                <a:gd name="T14" fmla="*/ 611 w 800"/>
                <a:gd name="T15" fmla="*/ 373 h 408"/>
                <a:gd name="T16" fmla="*/ 587 w 800"/>
                <a:gd name="T17" fmla="*/ 362 h 408"/>
                <a:gd name="T18" fmla="*/ 587 w 800"/>
                <a:gd name="T19" fmla="*/ 322 h 408"/>
                <a:gd name="T20" fmla="*/ 122 w 800"/>
                <a:gd name="T21" fmla="*/ 322 h 408"/>
                <a:gd name="T22" fmla="*/ 92 w 800"/>
                <a:gd name="T23" fmla="*/ 322 h 408"/>
                <a:gd name="T24" fmla="*/ 0 w 800"/>
                <a:gd name="T25" fmla="*/ 408 h 408"/>
                <a:gd name="T26" fmla="*/ 0 w 800"/>
                <a:gd name="T27" fmla="*/ 257 h 408"/>
                <a:gd name="T28" fmla="*/ 0 w 800"/>
                <a:gd name="T29" fmla="*/ 257 h 408"/>
                <a:gd name="T30" fmla="*/ 0 w 800"/>
                <a:gd name="T31" fmla="*/ 250 h 408"/>
                <a:gd name="T32" fmla="*/ 0 w 800"/>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408">
                  <a:moveTo>
                    <a:pt x="0" y="140"/>
                  </a:moveTo>
                  <a:cubicBezTo>
                    <a:pt x="0" y="100"/>
                    <a:pt x="32" y="68"/>
                    <a:pt x="72" y="68"/>
                  </a:cubicBezTo>
                  <a:cubicBezTo>
                    <a:pt x="587" y="68"/>
                    <a:pt x="587" y="68"/>
                    <a:pt x="587" y="68"/>
                  </a:cubicBezTo>
                  <a:cubicBezTo>
                    <a:pt x="587" y="23"/>
                    <a:pt x="587" y="23"/>
                    <a:pt x="587" y="23"/>
                  </a:cubicBezTo>
                  <a:cubicBezTo>
                    <a:pt x="587" y="5"/>
                    <a:pt x="598" y="0"/>
                    <a:pt x="611" y="12"/>
                  </a:cubicBezTo>
                  <a:cubicBezTo>
                    <a:pt x="786" y="171"/>
                    <a:pt x="786" y="171"/>
                    <a:pt x="786" y="171"/>
                  </a:cubicBezTo>
                  <a:cubicBezTo>
                    <a:pt x="800" y="183"/>
                    <a:pt x="800" y="202"/>
                    <a:pt x="786" y="214"/>
                  </a:cubicBezTo>
                  <a:cubicBezTo>
                    <a:pt x="611" y="373"/>
                    <a:pt x="611" y="373"/>
                    <a:pt x="611" y="373"/>
                  </a:cubicBezTo>
                  <a:cubicBezTo>
                    <a:pt x="598" y="385"/>
                    <a:pt x="587" y="380"/>
                    <a:pt x="587" y="362"/>
                  </a:cubicBezTo>
                  <a:cubicBezTo>
                    <a:pt x="587" y="322"/>
                    <a:pt x="587" y="322"/>
                    <a:pt x="587" y="322"/>
                  </a:cubicBezTo>
                  <a:cubicBezTo>
                    <a:pt x="122" y="322"/>
                    <a:pt x="122" y="322"/>
                    <a:pt x="122" y="322"/>
                  </a:cubicBezTo>
                  <a:cubicBezTo>
                    <a:pt x="92" y="322"/>
                    <a:pt x="92" y="322"/>
                    <a:pt x="92" y="322"/>
                  </a:cubicBezTo>
                  <a:cubicBezTo>
                    <a:pt x="43" y="322"/>
                    <a:pt x="3" y="360"/>
                    <a:pt x="0" y="408"/>
                  </a:cubicBezTo>
                  <a:cubicBezTo>
                    <a:pt x="0" y="257"/>
                    <a:pt x="0" y="257"/>
                    <a:pt x="0" y="257"/>
                  </a:cubicBezTo>
                  <a:cubicBezTo>
                    <a:pt x="0" y="257"/>
                    <a:pt x="0" y="257"/>
                    <a:pt x="0" y="257"/>
                  </a:cubicBezTo>
                  <a:cubicBezTo>
                    <a:pt x="0" y="254"/>
                    <a:pt x="0" y="252"/>
                    <a:pt x="0" y="250"/>
                  </a:cubicBezTo>
                  <a:lnTo>
                    <a:pt x="0" y="140"/>
                  </a:lnTo>
                  <a:close/>
                </a:path>
              </a:pathLst>
            </a:custGeom>
            <a:no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42" name="组合 41"/>
          <p:cNvGrpSpPr/>
          <p:nvPr/>
        </p:nvGrpSpPr>
        <p:grpSpPr>
          <a:xfrm>
            <a:off x="4911090" y="11087735"/>
            <a:ext cx="2539365" cy="1177290"/>
            <a:chOff x="4050244" y="1659421"/>
            <a:chExt cx="2378502" cy="1241451"/>
          </a:xfrm>
          <a:solidFill>
            <a:srgbClr val="C00000"/>
          </a:solidFill>
        </p:grpSpPr>
        <p:sp>
          <p:nvSpPr>
            <p:cNvPr id="43" name="Freeform 3723"/>
            <p:cNvSpPr/>
            <p:nvPr/>
          </p:nvSpPr>
          <p:spPr bwMode="auto">
            <a:xfrm>
              <a:off x="4050244" y="1685836"/>
              <a:ext cx="2378502" cy="1215036"/>
            </a:xfrm>
            <a:custGeom>
              <a:avLst/>
              <a:gdLst>
                <a:gd name="T0" fmla="*/ 799 w 799"/>
                <a:gd name="T1" fmla="*/ 140 h 408"/>
                <a:gd name="T2" fmla="*/ 727 w 799"/>
                <a:gd name="T3" fmla="*/ 68 h 408"/>
                <a:gd name="T4" fmla="*/ 212 w 799"/>
                <a:gd name="T5" fmla="*/ 68 h 408"/>
                <a:gd name="T6" fmla="*/ 212 w 799"/>
                <a:gd name="T7" fmla="*/ 23 h 408"/>
                <a:gd name="T8" fmla="*/ 188 w 799"/>
                <a:gd name="T9" fmla="*/ 12 h 408"/>
                <a:gd name="T10" fmla="*/ 13 w 799"/>
                <a:gd name="T11" fmla="*/ 171 h 408"/>
                <a:gd name="T12" fmla="*/ 13 w 799"/>
                <a:gd name="T13" fmla="*/ 214 h 408"/>
                <a:gd name="T14" fmla="*/ 188 w 799"/>
                <a:gd name="T15" fmla="*/ 373 h 408"/>
                <a:gd name="T16" fmla="*/ 212 w 799"/>
                <a:gd name="T17" fmla="*/ 362 h 408"/>
                <a:gd name="T18" fmla="*/ 212 w 799"/>
                <a:gd name="T19" fmla="*/ 322 h 408"/>
                <a:gd name="T20" fmla="*/ 677 w 799"/>
                <a:gd name="T21" fmla="*/ 322 h 408"/>
                <a:gd name="T22" fmla="*/ 707 w 799"/>
                <a:gd name="T23" fmla="*/ 322 h 408"/>
                <a:gd name="T24" fmla="*/ 799 w 799"/>
                <a:gd name="T25" fmla="*/ 408 h 408"/>
                <a:gd name="T26" fmla="*/ 799 w 799"/>
                <a:gd name="T27" fmla="*/ 257 h 408"/>
                <a:gd name="T28" fmla="*/ 799 w 799"/>
                <a:gd name="T29" fmla="*/ 257 h 408"/>
                <a:gd name="T30" fmla="*/ 799 w 799"/>
                <a:gd name="T31" fmla="*/ 250 h 408"/>
                <a:gd name="T32" fmla="*/ 799 w 799"/>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08">
                  <a:moveTo>
                    <a:pt x="799" y="140"/>
                  </a:moveTo>
                  <a:cubicBezTo>
                    <a:pt x="799" y="100"/>
                    <a:pt x="767" y="68"/>
                    <a:pt x="727" y="68"/>
                  </a:cubicBezTo>
                  <a:cubicBezTo>
                    <a:pt x="212" y="68"/>
                    <a:pt x="212" y="68"/>
                    <a:pt x="212" y="68"/>
                  </a:cubicBezTo>
                  <a:cubicBezTo>
                    <a:pt x="212" y="23"/>
                    <a:pt x="212" y="23"/>
                    <a:pt x="212" y="23"/>
                  </a:cubicBezTo>
                  <a:cubicBezTo>
                    <a:pt x="212" y="5"/>
                    <a:pt x="201" y="0"/>
                    <a:pt x="188" y="12"/>
                  </a:cubicBezTo>
                  <a:cubicBezTo>
                    <a:pt x="13" y="171"/>
                    <a:pt x="13" y="171"/>
                    <a:pt x="13" y="171"/>
                  </a:cubicBezTo>
                  <a:cubicBezTo>
                    <a:pt x="0" y="183"/>
                    <a:pt x="0" y="202"/>
                    <a:pt x="13" y="214"/>
                  </a:cubicBezTo>
                  <a:cubicBezTo>
                    <a:pt x="188" y="373"/>
                    <a:pt x="188" y="373"/>
                    <a:pt x="188" y="373"/>
                  </a:cubicBezTo>
                  <a:cubicBezTo>
                    <a:pt x="201" y="385"/>
                    <a:pt x="212" y="380"/>
                    <a:pt x="212" y="362"/>
                  </a:cubicBezTo>
                  <a:cubicBezTo>
                    <a:pt x="212" y="322"/>
                    <a:pt x="212" y="322"/>
                    <a:pt x="212" y="322"/>
                  </a:cubicBezTo>
                  <a:cubicBezTo>
                    <a:pt x="677" y="322"/>
                    <a:pt x="677" y="322"/>
                    <a:pt x="677" y="322"/>
                  </a:cubicBezTo>
                  <a:cubicBezTo>
                    <a:pt x="707" y="322"/>
                    <a:pt x="707" y="322"/>
                    <a:pt x="707" y="322"/>
                  </a:cubicBezTo>
                  <a:cubicBezTo>
                    <a:pt x="756" y="322"/>
                    <a:pt x="796" y="360"/>
                    <a:pt x="799" y="408"/>
                  </a:cubicBezTo>
                  <a:cubicBezTo>
                    <a:pt x="799" y="257"/>
                    <a:pt x="799" y="257"/>
                    <a:pt x="799" y="257"/>
                  </a:cubicBezTo>
                  <a:cubicBezTo>
                    <a:pt x="799" y="257"/>
                    <a:pt x="799" y="257"/>
                    <a:pt x="799" y="257"/>
                  </a:cubicBezTo>
                  <a:cubicBezTo>
                    <a:pt x="799" y="255"/>
                    <a:pt x="799" y="252"/>
                    <a:pt x="799" y="250"/>
                  </a:cubicBezTo>
                  <a:lnTo>
                    <a:pt x="799" y="140"/>
                  </a:lnTo>
                  <a:close/>
                </a:path>
              </a:pathLst>
            </a:custGeom>
            <a:grp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sp>
          <p:nvSpPr>
            <p:cNvPr id="44" name="Freeform 3724"/>
            <p:cNvSpPr/>
            <p:nvPr/>
          </p:nvSpPr>
          <p:spPr bwMode="auto">
            <a:xfrm>
              <a:off x="4050244" y="1659421"/>
              <a:ext cx="2378502" cy="1213777"/>
            </a:xfrm>
            <a:custGeom>
              <a:avLst/>
              <a:gdLst>
                <a:gd name="T0" fmla="*/ 799 w 799"/>
                <a:gd name="T1" fmla="*/ 140 h 408"/>
                <a:gd name="T2" fmla="*/ 727 w 799"/>
                <a:gd name="T3" fmla="*/ 68 h 408"/>
                <a:gd name="T4" fmla="*/ 212 w 799"/>
                <a:gd name="T5" fmla="*/ 68 h 408"/>
                <a:gd name="T6" fmla="*/ 212 w 799"/>
                <a:gd name="T7" fmla="*/ 23 h 408"/>
                <a:gd name="T8" fmla="*/ 188 w 799"/>
                <a:gd name="T9" fmla="*/ 12 h 408"/>
                <a:gd name="T10" fmla="*/ 13 w 799"/>
                <a:gd name="T11" fmla="*/ 171 h 408"/>
                <a:gd name="T12" fmla="*/ 13 w 799"/>
                <a:gd name="T13" fmla="*/ 214 h 408"/>
                <a:gd name="T14" fmla="*/ 188 w 799"/>
                <a:gd name="T15" fmla="*/ 373 h 408"/>
                <a:gd name="T16" fmla="*/ 212 w 799"/>
                <a:gd name="T17" fmla="*/ 362 h 408"/>
                <a:gd name="T18" fmla="*/ 212 w 799"/>
                <a:gd name="T19" fmla="*/ 322 h 408"/>
                <a:gd name="T20" fmla="*/ 677 w 799"/>
                <a:gd name="T21" fmla="*/ 322 h 408"/>
                <a:gd name="T22" fmla="*/ 707 w 799"/>
                <a:gd name="T23" fmla="*/ 322 h 408"/>
                <a:gd name="T24" fmla="*/ 799 w 799"/>
                <a:gd name="T25" fmla="*/ 408 h 408"/>
                <a:gd name="T26" fmla="*/ 799 w 799"/>
                <a:gd name="T27" fmla="*/ 257 h 408"/>
                <a:gd name="T28" fmla="*/ 799 w 799"/>
                <a:gd name="T29" fmla="*/ 257 h 408"/>
                <a:gd name="T30" fmla="*/ 799 w 799"/>
                <a:gd name="T31" fmla="*/ 250 h 408"/>
                <a:gd name="T32" fmla="*/ 799 w 799"/>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08">
                  <a:moveTo>
                    <a:pt x="799" y="140"/>
                  </a:moveTo>
                  <a:cubicBezTo>
                    <a:pt x="799" y="100"/>
                    <a:pt x="767" y="68"/>
                    <a:pt x="727" y="68"/>
                  </a:cubicBezTo>
                  <a:cubicBezTo>
                    <a:pt x="212" y="68"/>
                    <a:pt x="212" y="68"/>
                    <a:pt x="212" y="68"/>
                  </a:cubicBezTo>
                  <a:cubicBezTo>
                    <a:pt x="212" y="23"/>
                    <a:pt x="212" y="23"/>
                    <a:pt x="212" y="23"/>
                  </a:cubicBezTo>
                  <a:cubicBezTo>
                    <a:pt x="212" y="5"/>
                    <a:pt x="201" y="0"/>
                    <a:pt x="188" y="12"/>
                  </a:cubicBezTo>
                  <a:cubicBezTo>
                    <a:pt x="13" y="171"/>
                    <a:pt x="13" y="171"/>
                    <a:pt x="13" y="171"/>
                  </a:cubicBezTo>
                  <a:cubicBezTo>
                    <a:pt x="0" y="183"/>
                    <a:pt x="0" y="202"/>
                    <a:pt x="13" y="214"/>
                  </a:cubicBezTo>
                  <a:cubicBezTo>
                    <a:pt x="188" y="373"/>
                    <a:pt x="188" y="373"/>
                    <a:pt x="188" y="373"/>
                  </a:cubicBezTo>
                  <a:cubicBezTo>
                    <a:pt x="201" y="385"/>
                    <a:pt x="212" y="380"/>
                    <a:pt x="212" y="362"/>
                  </a:cubicBezTo>
                  <a:cubicBezTo>
                    <a:pt x="212" y="322"/>
                    <a:pt x="212" y="322"/>
                    <a:pt x="212" y="322"/>
                  </a:cubicBezTo>
                  <a:cubicBezTo>
                    <a:pt x="677" y="322"/>
                    <a:pt x="677" y="322"/>
                    <a:pt x="677" y="322"/>
                  </a:cubicBezTo>
                  <a:cubicBezTo>
                    <a:pt x="707" y="322"/>
                    <a:pt x="707" y="322"/>
                    <a:pt x="707" y="322"/>
                  </a:cubicBezTo>
                  <a:cubicBezTo>
                    <a:pt x="756" y="322"/>
                    <a:pt x="796" y="360"/>
                    <a:pt x="799" y="408"/>
                  </a:cubicBezTo>
                  <a:cubicBezTo>
                    <a:pt x="799" y="257"/>
                    <a:pt x="799" y="257"/>
                    <a:pt x="799" y="257"/>
                  </a:cubicBezTo>
                  <a:cubicBezTo>
                    <a:pt x="799" y="257"/>
                    <a:pt x="799" y="257"/>
                    <a:pt x="799" y="257"/>
                  </a:cubicBezTo>
                  <a:cubicBezTo>
                    <a:pt x="799" y="254"/>
                    <a:pt x="799" y="252"/>
                    <a:pt x="799" y="250"/>
                  </a:cubicBezTo>
                  <a:lnTo>
                    <a:pt x="799" y="140"/>
                  </a:lnTo>
                  <a:close/>
                </a:path>
              </a:pathLst>
            </a:custGeom>
            <a:no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45" name="组合 44"/>
          <p:cNvGrpSpPr/>
          <p:nvPr/>
        </p:nvGrpSpPr>
        <p:grpSpPr>
          <a:xfrm>
            <a:off x="6637020" y="5140325"/>
            <a:ext cx="2974340" cy="1177290"/>
            <a:chOff x="6428745" y="1195294"/>
            <a:chExt cx="2381016" cy="1241449"/>
          </a:xfrm>
          <a:solidFill>
            <a:srgbClr val="C00000"/>
          </a:solidFill>
        </p:grpSpPr>
        <p:sp>
          <p:nvSpPr>
            <p:cNvPr id="46" name="Freeform 3735"/>
            <p:cNvSpPr/>
            <p:nvPr/>
          </p:nvSpPr>
          <p:spPr bwMode="auto">
            <a:xfrm>
              <a:off x="6428745" y="1221707"/>
              <a:ext cx="2381016" cy="1215036"/>
            </a:xfrm>
            <a:custGeom>
              <a:avLst/>
              <a:gdLst>
                <a:gd name="T0" fmla="*/ 0 w 800"/>
                <a:gd name="T1" fmla="*/ 140 h 408"/>
                <a:gd name="T2" fmla="*/ 72 w 800"/>
                <a:gd name="T3" fmla="*/ 68 h 408"/>
                <a:gd name="T4" fmla="*/ 587 w 800"/>
                <a:gd name="T5" fmla="*/ 68 h 408"/>
                <a:gd name="T6" fmla="*/ 587 w 800"/>
                <a:gd name="T7" fmla="*/ 23 h 408"/>
                <a:gd name="T8" fmla="*/ 611 w 800"/>
                <a:gd name="T9" fmla="*/ 12 h 408"/>
                <a:gd name="T10" fmla="*/ 786 w 800"/>
                <a:gd name="T11" fmla="*/ 171 h 408"/>
                <a:gd name="T12" fmla="*/ 786 w 800"/>
                <a:gd name="T13" fmla="*/ 214 h 408"/>
                <a:gd name="T14" fmla="*/ 611 w 800"/>
                <a:gd name="T15" fmla="*/ 373 h 408"/>
                <a:gd name="T16" fmla="*/ 587 w 800"/>
                <a:gd name="T17" fmla="*/ 362 h 408"/>
                <a:gd name="T18" fmla="*/ 587 w 800"/>
                <a:gd name="T19" fmla="*/ 322 h 408"/>
                <a:gd name="T20" fmla="*/ 122 w 800"/>
                <a:gd name="T21" fmla="*/ 322 h 408"/>
                <a:gd name="T22" fmla="*/ 92 w 800"/>
                <a:gd name="T23" fmla="*/ 322 h 408"/>
                <a:gd name="T24" fmla="*/ 0 w 800"/>
                <a:gd name="T25" fmla="*/ 408 h 408"/>
                <a:gd name="T26" fmla="*/ 0 w 800"/>
                <a:gd name="T27" fmla="*/ 257 h 408"/>
                <a:gd name="T28" fmla="*/ 0 w 800"/>
                <a:gd name="T29" fmla="*/ 257 h 408"/>
                <a:gd name="T30" fmla="*/ 0 w 800"/>
                <a:gd name="T31" fmla="*/ 250 h 408"/>
                <a:gd name="T32" fmla="*/ 0 w 800"/>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408">
                  <a:moveTo>
                    <a:pt x="0" y="140"/>
                  </a:moveTo>
                  <a:cubicBezTo>
                    <a:pt x="0" y="100"/>
                    <a:pt x="32" y="68"/>
                    <a:pt x="72" y="68"/>
                  </a:cubicBezTo>
                  <a:cubicBezTo>
                    <a:pt x="587" y="68"/>
                    <a:pt x="587" y="68"/>
                    <a:pt x="587" y="68"/>
                  </a:cubicBezTo>
                  <a:cubicBezTo>
                    <a:pt x="587" y="23"/>
                    <a:pt x="587" y="23"/>
                    <a:pt x="587" y="23"/>
                  </a:cubicBezTo>
                  <a:cubicBezTo>
                    <a:pt x="587" y="5"/>
                    <a:pt x="598" y="0"/>
                    <a:pt x="611" y="12"/>
                  </a:cubicBezTo>
                  <a:cubicBezTo>
                    <a:pt x="786" y="171"/>
                    <a:pt x="786" y="171"/>
                    <a:pt x="786" y="171"/>
                  </a:cubicBezTo>
                  <a:cubicBezTo>
                    <a:pt x="800" y="183"/>
                    <a:pt x="800" y="202"/>
                    <a:pt x="786" y="214"/>
                  </a:cubicBezTo>
                  <a:cubicBezTo>
                    <a:pt x="611" y="373"/>
                    <a:pt x="611" y="373"/>
                    <a:pt x="611" y="373"/>
                  </a:cubicBezTo>
                  <a:cubicBezTo>
                    <a:pt x="598" y="385"/>
                    <a:pt x="587" y="380"/>
                    <a:pt x="587" y="362"/>
                  </a:cubicBezTo>
                  <a:cubicBezTo>
                    <a:pt x="587" y="322"/>
                    <a:pt x="587" y="322"/>
                    <a:pt x="587" y="322"/>
                  </a:cubicBezTo>
                  <a:cubicBezTo>
                    <a:pt x="122" y="322"/>
                    <a:pt x="122" y="322"/>
                    <a:pt x="122" y="322"/>
                  </a:cubicBezTo>
                  <a:cubicBezTo>
                    <a:pt x="92" y="322"/>
                    <a:pt x="92" y="322"/>
                    <a:pt x="92" y="322"/>
                  </a:cubicBezTo>
                  <a:cubicBezTo>
                    <a:pt x="43" y="322"/>
                    <a:pt x="3" y="360"/>
                    <a:pt x="0" y="408"/>
                  </a:cubicBezTo>
                  <a:cubicBezTo>
                    <a:pt x="0" y="257"/>
                    <a:pt x="0" y="257"/>
                    <a:pt x="0" y="257"/>
                  </a:cubicBezTo>
                  <a:cubicBezTo>
                    <a:pt x="0" y="257"/>
                    <a:pt x="0" y="257"/>
                    <a:pt x="0" y="257"/>
                  </a:cubicBezTo>
                  <a:cubicBezTo>
                    <a:pt x="0" y="255"/>
                    <a:pt x="0" y="252"/>
                    <a:pt x="0" y="250"/>
                  </a:cubicBezTo>
                  <a:lnTo>
                    <a:pt x="0" y="140"/>
                  </a:lnTo>
                  <a:close/>
                </a:path>
              </a:pathLst>
            </a:custGeom>
            <a:grp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sp>
          <p:nvSpPr>
            <p:cNvPr id="47" name="Freeform 3736"/>
            <p:cNvSpPr/>
            <p:nvPr/>
          </p:nvSpPr>
          <p:spPr bwMode="auto">
            <a:xfrm>
              <a:off x="6428745" y="1195294"/>
              <a:ext cx="2381016" cy="1213777"/>
            </a:xfrm>
            <a:custGeom>
              <a:avLst/>
              <a:gdLst>
                <a:gd name="T0" fmla="*/ 0 w 800"/>
                <a:gd name="T1" fmla="*/ 140 h 408"/>
                <a:gd name="T2" fmla="*/ 72 w 800"/>
                <a:gd name="T3" fmla="*/ 68 h 408"/>
                <a:gd name="T4" fmla="*/ 587 w 800"/>
                <a:gd name="T5" fmla="*/ 68 h 408"/>
                <a:gd name="T6" fmla="*/ 587 w 800"/>
                <a:gd name="T7" fmla="*/ 23 h 408"/>
                <a:gd name="T8" fmla="*/ 611 w 800"/>
                <a:gd name="T9" fmla="*/ 12 h 408"/>
                <a:gd name="T10" fmla="*/ 786 w 800"/>
                <a:gd name="T11" fmla="*/ 171 h 408"/>
                <a:gd name="T12" fmla="*/ 786 w 800"/>
                <a:gd name="T13" fmla="*/ 214 h 408"/>
                <a:gd name="T14" fmla="*/ 611 w 800"/>
                <a:gd name="T15" fmla="*/ 373 h 408"/>
                <a:gd name="T16" fmla="*/ 587 w 800"/>
                <a:gd name="T17" fmla="*/ 362 h 408"/>
                <a:gd name="T18" fmla="*/ 587 w 800"/>
                <a:gd name="T19" fmla="*/ 322 h 408"/>
                <a:gd name="T20" fmla="*/ 122 w 800"/>
                <a:gd name="T21" fmla="*/ 322 h 408"/>
                <a:gd name="T22" fmla="*/ 92 w 800"/>
                <a:gd name="T23" fmla="*/ 322 h 408"/>
                <a:gd name="T24" fmla="*/ 0 w 800"/>
                <a:gd name="T25" fmla="*/ 408 h 408"/>
                <a:gd name="T26" fmla="*/ 0 w 800"/>
                <a:gd name="T27" fmla="*/ 257 h 408"/>
                <a:gd name="T28" fmla="*/ 0 w 800"/>
                <a:gd name="T29" fmla="*/ 257 h 408"/>
                <a:gd name="T30" fmla="*/ 0 w 800"/>
                <a:gd name="T31" fmla="*/ 250 h 408"/>
                <a:gd name="T32" fmla="*/ 0 w 800"/>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408">
                  <a:moveTo>
                    <a:pt x="0" y="140"/>
                  </a:moveTo>
                  <a:cubicBezTo>
                    <a:pt x="0" y="100"/>
                    <a:pt x="32" y="68"/>
                    <a:pt x="72" y="68"/>
                  </a:cubicBezTo>
                  <a:cubicBezTo>
                    <a:pt x="587" y="68"/>
                    <a:pt x="587" y="68"/>
                    <a:pt x="587" y="68"/>
                  </a:cubicBezTo>
                  <a:cubicBezTo>
                    <a:pt x="587" y="23"/>
                    <a:pt x="587" y="23"/>
                    <a:pt x="587" y="23"/>
                  </a:cubicBezTo>
                  <a:cubicBezTo>
                    <a:pt x="587" y="5"/>
                    <a:pt x="598" y="0"/>
                    <a:pt x="611" y="12"/>
                  </a:cubicBezTo>
                  <a:cubicBezTo>
                    <a:pt x="786" y="171"/>
                    <a:pt x="786" y="171"/>
                    <a:pt x="786" y="171"/>
                  </a:cubicBezTo>
                  <a:cubicBezTo>
                    <a:pt x="800" y="183"/>
                    <a:pt x="800" y="202"/>
                    <a:pt x="786" y="214"/>
                  </a:cubicBezTo>
                  <a:cubicBezTo>
                    <a:pt x="611" y="373"/>
                    <a:pt x="611" y="373"/>
                    <a:pt x="611" y="373"/>
                  </a:cubicBezTo>
                  <a:cubicBezTo>
                    <a:pt x="598" y="385"/>
                    <a:pt x="587" y="380"/>
                    <a:pt x="587" y="362"/>
                  </a:cubicBezTo>
                  <a:cubicBezTo>
                    <a:pt x="587" y="322"/>
                    <a:pt x="587" y="322"/>
                    <a:pt x="587" y="322"/>
                  </a:cubicBezTo>
                  <a:cubicBezTo>
                    <a:pt x="122" y="322"/>
                    <a:pt x="122" y="322"/>
                    <a:pt x="122" y="322"/>
                  </a:cubicBezTo>
                  <a:cubicBezTo>
                    <a:pt x="92" y="322"/>
                    <a:pt x="92" y="322"/>
                    <a:pt x="92" y="322"/>
                  </a:cubicBezTo>
                  <a:cubicBezTo>
                    <a:pt x="43" y="322"/>
                    <a:pt x="3" y="360"/>
                    <a:pt x="0" y="408"/>
                  </a:cubicBezTo>
                  <a:cubicBezTo>
                    <a:pt x="0" y="257"/>
                    <a:pt x="0" y="257"/>
                    <a:pt x="0" y="257"/>
                  </a:cubicBezTo>
                  <a:cubicBezTo>
                    <a:pt x="0" y="257"/>
                    <a:pt x="0" y="257"/>
                    <a:pt x="0" y="257"/>
                  </a:cubicBezTo>
                  <a:cubicBezTo>
                    <a:pt x="0" y="254"/>
                    <a:pt x="0" y="252"/>
                    <a:pt x="0" y="250"/>
                  </a:cubicBezTo>
                  <a:lnTo>
                    <a:pt x="0" y="140"/>
                  </a:lnTo>
                  <a:close/>
                </a:path>
              </a:pathLst>
            </a:custGeom>
            <a:no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48" name="组合 47"/>
          <p:cNvGrpSpPr/>
          <p:nvPr/>
        </p:nvGrpSpPr>
        <p:grpSpPr>
          <a:xfrm>
            <a:off x="14706600" y="2848610"/>
            <a:ext cx="2666365" cy="1177290"/>
            <a:chOff x="4050244" y="1659421"/>
            <a:chExt cx="2378502" cy="1241451"/>
          </a:xfrm>
          <a:solidFill>
            <a:srgbClr val="C00000"/>
          </a:solidFill>
        </p:grpSpPr>
        <p:sp>
          <p:nvSpPr>
            <p:cNvPr id="49" name="Freeform 3723"/>
            <p:cNvSpPr/>
            <p:nvPr/>
          </p:nvSpPr>
          <p:spPr bwMode="auto">
            <a:xfrm>
              <a:off x="4050244" y="1685836"/>
              <a:ext cx="2378502" cy="1215036"/>
            </a:xfrm>
            <a:custGeom>
              <a:avLst/>
              <a:gdLst>
                <a:gd name="T0" fmla="*/ 799 w 799"/>
                <a:gd name="T1" fmla="*/ 140 h 408"/>
                <a:gd name="T2" fmla="*/ 727 w 799"/>
                <a:gd name="T3" fmla="*/ 68 h 408"/>
                <a:gd name="T4" fmla="*/ 212 w 799"/>
                <a:gd name="T5" fmla="*/ 68 h 408"/>
                <a:gd name="T6" fmla="*/ 212 w 799"/>
                <a:gd name="T7" fmla="*/ 23 h 408"/>
                <a:gd name="T8" fmla="*/ 188 w 799"/>
                <a:gd name="T9" fmla="*/ 12 h 408"/>
                <a:gd name="T10" fmla="*/ 13 w 799"/>
                <a:gd name="T11" fmla="*/ 171 h 408"/>
                <a:gd name="T12" fmla="*/ 13 w 799"/>
                <a:gd name="T13" fmla="*/ 214 h 408"/>
                <a:gd name="T14" fmla="*/ 188 w 799"/>
                <a:gd name="T15" fmla="*/ 373 h 408"/>
                <a:gd name="T16" fmla="*/ 212 w 799"/>
                <a:gd name="T17" fmla="*/ 362 h 408"/>
                <a:gd name="T18" fmla="*/ 212 w 799"/>
                <a:gd name="T19" fmla="*/ 322 h 408"/>
                <a:gd name="T20" fmla="*/ 677 w 799"/>
                <a:gd name="T21" fmla="*/ 322 h 408"/>
                <a:gd name="T22" fmla="*/ 707 w 799"/>
                <a:gd name="T23" fmla="*/ 322 h 408"/>
                <a:gd name="T24" fmla="*/ 799 w 799"/>
                <a:gd name="T25" fmla="*/ 408 h 408"/>
                <a:gd name="T26" fmla="*/ 799 w 799"/>
                <a:gd name="T27" fmla="*/ 257 h 408"/>
                <a:gd name="T28" fmla="*/ 799 w 799"/>
                <a:gd name="T29" fmla="*/ 257 h 408"/>
                <a:gd name="T30" fmla="*/ 799 w 799"/>
                <a:gd name="T31" fmla="*/ 250 h 408"/>
                <a:gd name="T32" fmla="*/ 799 w 799"/>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08">
                  <a:moveTo>
                    <a:pt x="799" y="140"/>
                  </a:moveTo>
                  <a:cubicBezTo>
                    <a:pt x="799" y="100"/>
                    <a:pt x="767" y="68"/>
                    <a:pt x="727" y="68"/>
                  </a:cubicBezTo>
                  <a:cubicBezTo>
                    <a:pt x="212" y="68"/>
                    <a:pt x="212" y="68"/>
                    <a:pt x="212" y="68"/>
                  </a:cubicBezTo>
                  <a:cubicBezTo>
                    <a:pt x="212" y="23"/>
                    <a:pt x="212" y="23"/>
                    <a:pt x="212" y="23"/>
                  </a:cubicBezTo>
                  <a:cubicBezTo>
                    <a:pt x="212" y="5"/>
                    <a:pt x="201" y="0"/>
                    <a:pt x="188" y="12"/>
                  </a:cubicBezTo>
                  <a:cubicBezTo>
                    <a:pt x="13" y="171"/>
                    <a:pt x="13" y="171"/>
                    <a:pt x="13" y="171"/>
                  </a:cubicBezTo>
                  <a:cubicBezTo>
                    <a:pt x="0" y="183"/>
                    <a:pt x="0" y="202"/>
                    <a:pt x="13" y="214"/>
                  </a:cubicBezTo>
                  <a:cubicBezTo>
                    <a:pt x="188" y="373"/>
                    <a:pt x="188" y="373"/>
                    <a:pt x="188" y="373"/>
                  </a:cubicBezTo>
                  <a:cubicBezTo>
                    <a:pt x="201" y="385"/>
                    <a:pt x="212" y="380"/>
                    <a:pt x="212" y="362"/>
                  </a:cubicBezTo>
                  <a:cubicBezTo>
                    <a:pt x="212" y="322"/>
                    <a:pt x="212" y="322"/>
                    <a:pt x="212" y="322"/>
                  </a:cubicBezTo>
                  <a:cubicBezTo>
                    <a:pt x="677" y="322"/>
                    <a:pt x="677" y="322"/>
                    <a:pt x="677" y="322"/>
                  </a:cubicBezTo>
                  <a:cubicBezTo>
                    <a:pt x="707" y="322"/>
                    <a:pt x="707" y="322"/>
                    <a:pt x="707" y="322"/>
                  </a:cubicBezTo>
                  <a:cubicBezTo>
                    <a:pt x="756" y="322"/>
                    <a:pt x="796" y="360"/>
                    <a:pt x="799" y="408"/>
                  </a:cubicBezTo>
                  <a:cubicBezTo>
                    <a:pt x="799" y="257"/>
                    <a:pt x="799" y="257"/>
                    <a:pt x="799" y="257"/>
                  </a:cubicBezTo>
                  <a:cubicBezTo>
                    <a:pt x="799" y="257"/>
                    <a:pt x="799" y="257"/>
                    <a:pt x="799" y="257"/>
                  </a:cubicBezTo>
                  <a:cubicBezTo>
                    <a:pt x="799" y="255"/>
                    <a:pt x="799" y="252"/>
                    <a:pt x="799" y="250"/>
                  </a:cubicBezTo>
                  <a:lnTo>
                    <a:pt x="799" y="140"/>
                  </a:lnTo>
                  <a:close/>
                </a:path>
              </a:pathLst>
            </a:custGeom>
            <a:grp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sp>
          <p:nvSpPr>
            <p:cNvPr id="50" name="Freeform 3724"/>
            <p:cNvSpPr/>
            <p:nvPr/>
          </p:nvSpPr>
          <p:spPr bwMode="auto">
            <a:xfrm>
              <a:off x="4050244" y="1659421"/>
              <a:ext cx="2378502" cy="1213777"/>
            </a:xfrm>
            <a:custGeom>
              <a:avLst/>
              <a:gdLst>
                <a:gd name="T0" fmla="*/ 799 w 799"/>
                <a:gd name="T1" fmla="*/ 140 h 408"/>
                <a:gd name="T2" fmla="*/ 727 w 799"/>
                <a:gd name="T3" fmla="*/ 68 h 408"/>
                <a:gd name="T4" fmla="*/ 212 w 799"/>
                <a:gd name="T5" fmla="*/ 68 h 408"/>
                <a:gd name="T6" fmla="*/ 212 w 799"/>
                <a:gd name="T7" fmla="*/ 23 h 408"/>
                <a:gd name="T8" fmla="*/ 188 w 799"/>
                <a:gd name="T9" fmla="*/ 12 h 408"/>
                <a:gd name="T10" fmla="*/ 13 w 799"/>
                <a:gd name="T11" fmla="*/ 171 h 408"/>
                <a:gd name="T12" fmla="*/ 13 w 799"/>
                <a:gd name="T13" fmla="*/ 214 h 408"/>
                <a:gd name="T14" fmla="*/ 188 w 799"/>
                <a:gd name="T15" fmla="*/ 373 h 408"/>
                <a:gd name="T16" fmla="*/ 212 w 799"/>
                <a:gd name="T17" fmla="*/ 362 h 408"/>
                <a:gd name="T18" fmla="*/ 212 w 799"/>
                <a:gd name="T19" fmla="*/ 322 h 408"/>
                <a:gd name="T20" fmla="*/ 677 w 799"/>
                <a:gd name="T21" fmla="*/ 322 h 408"/>
                <a:gd name="T22" fmla="*/ 707 w 799"/>
                <a:gd name="T23" fmla="*/ 322 h 408"/>
                <a:gd name="T24" fmla="*/ 799 w 799"/>
                <a:gd name="T25" fmla="*/ 408 h 408"/>
                <a:gd name="T26" fmla="*/ 799 w 799"/>
                <a:gd name="T27" fmla="*/ 257 h 408"/>
                <a:gd name="T28" fmla="*/ 799 w 799"/>
                <a:gd name="T29" fmla="*/ 257 h 408"/>
                <a:gd name="T30" fmla="*/ 799 w 799"/>
                <a:gd name="T31" fmla="*/ 250 h 408"/>
                <a:gd name="T32" fmla="*/ 799 w 799"/>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08">
                  <a:moveTo>
                    <a:pt x="799" y="140"/>
                  </a:moveTo>
                  <a:cubicBezTo>
                    <a:pt x="799" y="100"/>
                    <a:pt x="767" y="68"/>
                    <a:pt x="727" y="68"/>
                  </a:cubicBezTo>
                  <a:cubicBezTo>
                    <a:pt x="212" y="68"/>
                    <a:pt x="212" y="68"/>
                    <a:pt x="212" y="68"/>
                  </a:cubicBezTo>
                  <a:cubicBezTo>
                    <a:pt x="212" y="23"/>
                    <a:pt x="212" y="23"/>
                    <a:pt x="212" y="23"/>
                  </a:cubicBezTo>
                  <a:cubicBezTo>
                    <a:pt x="212" y="5"/>
                    <a:pt x="201" y="0"/>
                    <a:pt x="188" y="12"/>
                  </a:cubicBezTo>
                  <a:cubicBezTo>
                    <a:pt x="13" y="171"/>
                    <a:pt x="13" y="171"/>
                    <a:pt x="13" y="171"/>
                  </a:cubicBezTo>
                  <a:cubicBezTo>
                    <a:pt x="0" y="183"/>
                    <a:pt x="0" y="202"/>
                    <a:pt x="13" y="214"/>
                  </a:cubicBezTo>
                  <a:cubicBezTo>
                    <a:pt x="188" y="373"/>
                    <a:pt x="188" y="373"/>
                    <a:pt x="188" y="373"/>
                  </a:cubicBezTo>
                  <a:cubicBezTo>
                    <a:pt x="201" y="385"/>
                    <a:pt x="212" y="380"/>
                    <a:pt x="212" y="362"/>
                  </a:cubicBezTo>
                  <a:cubicBezTo>
                    <a:pt x="212" y="322"/>
                    <a:pt x="212" y="322"/>
                    <a:pt x="212" y="322"/>
                  </a:cubicBezTo>
                  <a:cubicBezTo>
                    <a:pt x="677" y="322"/>
                    <a:pt x="677" y="322"/>
                    <a:pt x="677" y="322"/>
                  </a:cubicBezTo>
                  <a:cubicBezTo>
                    <a:pt x="707" y="322"/>
                    <a:pt x="707" y="322"/>
                    <a:pt x="707" y="322"/>
                  </a:cubicBezTo>
                  <a:cubicBezTo>
                    <a:pt x="756" y="322"/>
                    <a:pt x="796" y="360"/>
                    <a:pt x="799" y="408"/>
                  </a:cubicBezTo>
                  <a:cubicBezTo>
                    <a:pt x="799" y="257"/>
                    <a:pt x="799" y="257"/>
                    <a:pt x="799" y="257"/>
                  </a:cubicBezTo>
                  <a:cubicBezTo>
                    <a:pt x="799" y="257"/>
                    <a:pt x="799" y="257"/>
                    <a:pt x="799" y="257"/>
                  </a:cubicBezTo>
                  <a:cubicBezTo>
                    <a:pt x="799" y="254"/>
                    <a:pt x="799" y="252"/>
                    <a:pt x="799" y="250"/>
                  </a:cubicBezTo>
                  <a:lnTo>
                    <a:pt x="799" y="140"/>
                  </a:lnTo>
                  <a:close/>
                </a:path>
              </a:pathLst>
            </a:custGeom>
            <a:no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51" name="组合 50"/>
          <p:cNvGrpSpPr/>
          <p:nvPr/>
        </p:nvGrpSpPr>
        <p:grpSpPr>
          <a:xfrm>
            <a:off x="7833360" y="8794115"/>
            <a:ext cx="2872105" cy="1177290"/>
            <a:chOff x="6428745" y="1195294"/>
            <a:chExt cx="2381016" cy="1241449"/>
          </a:xfrm>
          <a:solidFill>
            <a:srgbClr val="C00000"/>
          </a:solidFill>
        </p:grpSpPr>
        <p:sp>
          <p:nvSpPr>
            <p:cNvPr id="52" name="Freeform 3735"/>
            <p:cNvSpPr/>
            <p:nvPr/>
          </p:nvSpPr>
          <p:spPr bwMode="auto">
            <a:xfrm>
              <a:off x="6428745" y="1221707"/>
              <a:ext cx="2381016" cy="1215036"/>
            </a:xfrm>
            <a:custGeom>
              <a:avLst/>
              <a:gdLst>
                <a:gd name="T0" fmla="*/ 0 w 800"/>
                <a:gd name="T1" fmla="*/ 140 h 408"/>
                <a:gd name="T2" fmla="*/ 72 w 800"/>
                <a:gd name="T3" fmla="*/ 68 h 408"/>
                <a:gd name="T4" fmla="*/ 587 w 800"/>
                <a:gd name="T5" fmla="*/ 68 h 408"/>
                <a:gd name="T6" fmla="*/ 587 w 800"/>
                <a:gd name="T7" fmla="*/ 23 h 408"/>
                <a:gd name="T8" fmla="*/ 611 w 800"/>
                <a:gd name="T9" fmla="*/ 12 h 408"/>
                <a:gd name="T10" fmla="*/ 786 w 800"/>
                <a:gd name="T11" fmla="*/ 171 h 408"/>
                <a:gd name="T12" fmla="*/ 786 w 800"/>
                <a:gd name="T13" fmla="*/ 214 h 408"/>
                <a:gd name="T14" fmla="*/ 611 w 800"/>
                <a:gd name="T15" fmla="*/ 373 h 408"/>
                <a:gd name="T16" fmla="*/ 587 w 800"/>
                <a:gd name="T17" fmla="*/ 362 h 408"/>
                <a:gd name="T18" fmla="*/ 587 w 800"/>
                <a:gd name="T19" fmla="*/ 322 h 408"/>
                <a:gd name="T20" fmla="*/ 122 w 800"/>
                <a:gd name="T21" fmla="*/ 322 h 408"/>
                <a:gd name="T22" fmla="*/ 92 w 800"/>
                <a:gd name="T23" fmla="*/ 322 h 408"/>
                <a:gd name="T24" fmla="*/ 0 w 800"/>
                <a:gd name="T25" fmla="*/ 408 h 408"/>
                <a:gd name="T26" fmla="*/ 0 w 800"/>
                <a:gd name="T27" fmla="*/ 257 h 408"/>
                <a:gd name="T28" fmla="*/ 0 w 800"/>
                <a:gd name="T29" fmla="*/ 257 h 408"/>
                <a:gd name="T30" fmla="*/ 0 w 800"/>
                <a:gd name="T31" fmla="*/ 250 h 408"/>
                <a:gd name="T32" fmla="*/ 0 w 800"/>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408">
                  <a:moveTo>
                    <a:pt x="0" y="140"/>
                  </a:moveTo>
                  <a:cubicBezTo>
                    <a:pt x="0" y="100"/>
                    <a:pt x="32" y="68"/>
                    <a:pt x="72" y="68"/>
                  </a:cubicBezTo>
                  <a:cubicBezTo>
                    <a:pt x="587" y="68"/>
                    <a:pt x="587" y="68"/>
                    <a:pt x="587" y="68"/>
                  </a:cubicBezTo>
                  <a:cubicBezTo>
                    <a:pt x="587" y="23"/>
                    <a:pt x="587" y="23"/>
                    <a:pt x="587" y="23"/>
                  </a:cubicBezTo>
                  <a:cubicBezTo>
                    <a:pt x="587" y="5"/>
                    <a:pt x="598" y="0"/>
                    <a:pt x="611" y="12"/>
                  </a:cubicBezTo>
                  <a:cubicBezTo>
                    <a:pt x="786" y="171"/>
                    <a:pt x="786" y="171"/>
                    <a:pt x="786" y="171"/>
                  </a:cubicBezTo>
                  <a:cubicBezTo>
                    <a:pt x="800" y="183"/>
                    <a:pt x="800" y="202"/>
                    <a:pt x="786" y="214"/>
                  </a:cubicBezTo>
                  <a:cubicBezTo>
                    <a:pt x="611" y="373"/>
                    <a:pt x="611" y="373"/>
                    <a:pt x="611" y="373"/>
                  </a:cubicBezTo>
                  <a:cubicBezTo>
                    <a:pt x="598" y="385"/>
                    <a:pt x="587" y="380"/>
                    <a:pt x="587" y="362"/>
                  </a:cubicBezTo>
                  <a:cubicBezTo>
                    <a:pt x="587" y="322"/>
                    <a:pt x="587" y="322"/>
                    <a:pt x="587" y="322"/>
                  </a:cubicBezTo>
                  <a:cubicBezTo>
                    <a:pt x="122" y="322"/>
                    <a:pt x="122" y="322"/>
                    <a:pt x="122" y="322"/>
                  </a:cubicBezTo>
                  <a:cubicBezTo>
                    <a:pt x="92" y="322"/>
                    <a:pt x="92" y="322"/>
                    <a:pt x="92" y="322"/>
                  </a:cubicBezTo>
                  <a:cubicBezTo>
                    <a:pt x="43" y="322"/>
                    <a:pt x="3" y="360"/>
                    <a:pt x="0" y="408"/>
                  </a:cubicBezTo>
                  <a:cubicBezTo>
                    <a:pt x="0" y="257"/>
                    <a:pt x="0" y="257"/>
                    <a:pt x="0" y="257"/>
                  </a:cubicBezTo>
                  <a:cubicBezTo>
                    <a:pt x="0" y="257"/>
                    <a:pt x="0" y="257"/>
                    <a:pt x="0" y="257"/>
                  </a:cubicBezTo>
                  <a:cubicBezTo>
                    <a:pt x="0" y="255"/>
                    <a:pt x="0" y="252"/>
                    <a:pt x="0" y="250"/>
                  </a:cubicBezTo>
                  <a:lnTo>
                    <a:pt x="0" y="140"/>
                  </a:lnTo>
                  <a:close/>
                </a:path>
              </a:pathLst>
            </a:custGeom>
            <a:grp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sp>
          <p:nvSpPr>
            <p:cNvPr id="53" name="Freeform 3736"/>
            <p:cNvSpPr/>
            <p:nvPr/>
          </p:nvSpPr>
          <p:spPr bwMode="auto">
            <a:xfrm>
              <a:off x="6428745" y="1195294"/>
              <a:ext cx="2381016" cy="1213777"/>
            </a:xfrm>
            <a:custGeom>
              <a:avLst/>
              <a:gdLst>
                <a:gd name="T0" fmla="*/ 0 w 800"/>
                <a:gd name="T1" fmla="*/ 140 h 408"/>
                <a:gd name="T2" fmla="*/ 72 w 800"/>
                <a:gd name="T3" fmla="*/ 68 h 408"/>
                <a:gd name="T4" fmla="*/ 587 w 800"/>
                <a:gd name="T5" fmla="*/ 68 h 408"/>
                <a:gd name="T6" fmla="*/ 587 w 800"/>
                <a:gd name="T7" fmla="*/ 23 h 408"/>
                <a:gd name="T8" fmla="*/ 611 w 800"/>
                <a:gd name="T9" fmla="*/ 12 h 408"/>
                <a:gd name="T10" fmla="*/ 786 w 800"/>
                <a:gd name="T11" fmla="*/ 171 h 408"/>
                <a:gd name="T12" fmla="*/ 786 w 800"/>
                <a:gd name="T13" fmla="*/ 214 h 408"/>
                <a:gd name="T14" fmla="*/ 611 w 800"/>
                <a:gd name="T15" fmla="*/ 373 h 408"/>
                <a:gd name="T16" fmla="*/ 587 w 800"/>
                <a:gd name="T17" fmla="*/ 362 h 408"/>
                <a:gd name="T18" fmla="*/ 587 w 800"/>
                <a:gd name="T19" fmla="*/ 322 h 408"/>
                <a:gd name="T20" fmla="*/ 122 w 800"/>
                <a:gd name="T21" fmla="*/ 322 h 408"/>
                <a:gd name="T22" fmla="*/ 92 w 800"/>
                <a:gd name="T23" fmla="*/ 322 h 408"/>
                <a:gd name="T24" fmla="*/ 0 w 800"/>
                <a:gd name="T25" fmla="*/ 408 h 408"/>
                <a:gd name="T26" fmla="*/ 0 w 800"/>
                <a:gd name="T27" fmla="*/ 257 h 408"/>
                <a:gd name="T28" fmla="*/ 0 w 800"/>
                <a:gd name="T29" fmla="*/ 257 h 408"/>
                <a:gd name="T30" fmla="*/ 0 w 800"/>
                <a:gd name="T31" fmla="*/ 250 h 408"/>
                <a:gd name="T32" fmla="*/ 0 w 800"/>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408">
                  <a:moveTo>
                    <a:pt x="0" y="140"/>
                  </a:moveTo>
                  <a:cubicBezTo>
                    <a:pt x="0" y="100"/>
                    <a:pt x="32" y="68"/>
                    <a:pt x="72" y="68"/>
                  </a:cubicBezTo>
                  <a:cubicBezTo>
                    <a:pt x="587" y="68"/>
                    <a:pt x="587" y="68"/>
                    <a:pt x="587" y="68"/>
                  </a:cubicBezTo>
                  <a:cubicBezTo>
                    <a:pt x="587" y="23"/>
                    <a:pt x="587" y="23"/>
                    <a:pt x="587" y="23"/>
                  </a:cubicBezTo>
                  <a:cubicBezTo>
                    <a:pt x="587" y="5"/>
                    <a:pt x="598" y="0"/>
                    <a:pt x="611" y="12"/>
                  </a:cubicBezTo>
                  <a:cubicBezTo>
                    <a:pt x="786" y="171"/>
                    <a:pt x="786" y="171"/>
                    <a:pt x="786" y="171"/>
                  </a:cubicBezTo>
                  <a:cubicBezTo>
                    <a:pt x="800" y="183"/>
                    <a:pt x="800" y="202"/>
                    <a:pt x="786" y="214"/>
                  </a:cubicBezTo>
                  <a:cubicBezTo>
                    <a:pt x="611" y="373"/>
                    <a:pt x="611" y="373"/>
                    <a:pt x="611" y="373"/>
                  </a:cubicBezTo>
                  <a:cubicBezTo>
                    <a:pt x="598" y="385"/>
                    <a:pt x="587" y="380"/>
                    <a:pt x="587" y="362"/>
                  </a:cubicBezTo>
                  <a:cubicBezTo>
                    <a:pt x="587" y="322"/>
                    <a:pt x="587" y="322"/>
                    <a:pt x="587" y="322"/>
                  </a:cubicBezTo>
                  <a:cubicBezTo>
                    <a:pt x="122" y="322"/>
                    <a:pt x="122" y="322"/>
                    <a:pt x="122" y="322"/>
                  </a:cubicBezTo>
                  <a:cubicBezTo>
                    <a:pt x="92" y="322"/>
                    <a:pt x="92" y="322"/>
                    <a:pt x="92" y="322"/>
                  </a:cubicBezTo>
                  <a:cubicBezTo>
                    <a:pt x="43" y="322"/>
                    <a:pt x="3" y="360"/>
                    <a:pt x="0" y="408"/>
                  </a:cubicBezTo>
                  <a:cubicBezTo>
                    <a:pt x="0" y="257"/>
                    <a:pt x="0" y="257"/>
                    <a:pt x="0" y="257"/>
                  </a:cubicBezTo>
                  <a:cubicBezTo>
                    <a:pt x="0" y="257"/>
                    <a:pt x="0" y="257"/>
                    <a:pt x="0" y="257"/>
                  </a:cubicBezTo>
                  <a:cubicBezTo>
                    <a:pt x="0" y="254"/>
                    <a:pt x="0" y="252"/>
                    <a:pt x="0" y="250"/>
                  </a:cubicBezTo>
                  <a:lnTo>
                    <a:pt x="0" y="140"/>
                  </a:lnTo>
                  <a:close/>
                </a:path>
              </a:pathLst>
            </a:custGeom>
            <a:no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54" name="组合 53"/>
          <p:cNvGrpSpPr/>
          <p:nvPr/>
        </p:nvGrpSpPr>
        <p:grpSpPr>
          <a:xfrm>
            <a:off x="3827145" y="5440680"/>
            <a:ext cx="2809875" cy="1177290"/>
            <a:chOff x="4050244" y="1659421"/>
            <a:chExt cx="2378502" cy="1241451"/>
          </a:xfrm>
          <a:solidFill>
            <a:srgbClr val="C00000"/>
          </a:solidFill>
        </p:grpSpPr>
        <p:sp>
          <p:nvSpPr>
            <p:cNvPr id="55" name="Freeform 3723"/>
            <p:cNvSpPr/>
            <p:nvPr/>
          </p:nvSpPr>
          <p:spPr bwMode="auto">
            <a:xfrm>
              <a:off x="4050244" y="1685836"/>
              <a:ext cx="2378502" cy="1215036"/>
            </a:xfrm>
            <a:custGeom>
              <a:avLst/>
              <a:gdLst>
                <a:gd name="T0" fmla="*/ 799 w 799"/>
                <a:gd name="T1" fmla="*/ 140 h 408"/>
                <a:gd name="T2" fmla="*/ 727 w 799"/>
                <a:gd name="T3" fmla="*/ 68 h 408"/>
                <a:gd name="T4" fmla="*/ 212 w 799"/>
                <a:gd name="T5" fmla="*/ 68 h 408"/>
                <a:gd name="T6" fmla="*/ 212 w 799"/>
                <a:gd name="T7" fmla="*/ 23 h 408"/>
                <a:gd name="T8" fmla="*/ 188 w 799"/>
                <a:gd name="T9" fmla="*/ 12 h 408"/>
                <a:gd name="T10" fmla="*/ 13 w 799"/>
                <a:gd name="T11" fmla="*/ 171 h 408"/>
                <a:gd name="T12" fmla="*/ 13 w 799"/>
                <a:gd name="T13" fmla="*/ 214 h 408"/>
                <a:gd name="T14" fmla="*/ 188 w 799"/>
                <a:gd name="T15" fmla="*/ 373 h 408"/>
                <a:gd name="T16" fmla="*/ 212 w 799"/>
                <a:gd name="T17" fmla="*/ 362 h 408"/>
                <a:gd name="T18" fmla="*/ 212 w 799"/>
                <a:gd name="T19" fmla="*/ 322 h 408"/>
                <a:gd name="T20" fmla="*/ 677 w 799"/>
                <a:gd name="T21" fmla="*/ 322 h 408"/>
                <a:gd name="T22" fmla="*/ 707 w 799"/>
                <a:gd name="T23" fmla="*/ 322 h 408"/>
                <a:gd name="T24" fmla="*/ 799 w 799"/>
                <a:gd name="T25" fmla="*/ 408 h 408"/>
                <a:gd name="T26" fmla="*/ 799 w 799"/>
                <a:gd name="T27" fmla="*/ 257 h 408"/>
                <a:gd name="T28" fmla="*/ 799 w 799"/>
                <a:gd name="T29" fmla="*/ 257 h 408"/>
                <a:gd name="T30" fmla="*/ 799 w 799"/>
                <a:gd name="T31" fmla="*/ 250 h 408"/>
                <a:gd name="T32" fmla="*/ 799 w 799"/>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08">
                  <a:moveTo>
                    <a:pt x="799" y="140"/>
                  </a:moveTo>
                  <a:cubicBezTo>
                    <a:pt x="799" y="100"/>
                    <a:pt x="767" y="68"/>
                    <a:pt x="727" y="68"/>
                  </a:cubicBezTo>
                  <a:cubicBezTo>
                    <a:pt x="212" y="68"/>
                    <a:pt x="212" y="68"/>
                    <a:pt x="212" y="68"/>
                  </a:cubicBezTo>
                  <a:cubicBezTo>
                    <a:pt x="212" y="23"/>
                    <a:pt x="212" y="23"/>
                    <a:pt x="212" y="23"/>
                  </a:cubicBezTo>
                  <a:cubicBezTo>
                    <a:pt x="212" y="5"/>
                    <a:pt x="201" y="0"/>
                    <a:pt x="188" y="12"/>
                  </a:cubicBezTo>
                  <a:cubicBezTo>
                    <a:pt x="13" y="171"/>
                    <a:pt x="13" y="171"/>
                    <a:pt x="13" y="171"/>
                  </a:cubicBezTo>
                  <a:cubicBezTo>
                    <a:pt x="0" y="183"/>
                    <a:pt x="0" y="202"/>
                    <a:pt x="13" y="214"/>
                  </a:cubicBezTo>
                  <a:cubicBezTo>
                    <a:pt x="188" y="373"/>
                    <a:pt x="188" y="373"/>
                    <a:pt x="188" y="373"/>
                  </a:cubicBezTo>
                  <a:cubicBezTo>
                    <a:pt x="201" y="385"/>
                    <a:pt x="212" y="380"/>
                    <a:pt x="212" y="362"/>
                  </a:cubicBezTo>
                  <a:cubicBezTo>
                    <a:pt x="212" y="322"/>
                    <a:pt x="212" y="322"/>
                    <a:pt x="212" y="322"/>
                  </a:cubicBezTo>
                  <a:cubicBezTo>
                    <a:pt x="677" y="322"/>
                    <a:pt x="677" y="322"/>
                    <a:pt x="677" y="322"/>
                  </a:cubicBezTo>
                  <a:cubicBezTo>
                    <a:pt x="707" y="322"/>
                    <a:pt x="707" y="322"/>
                    <a:pt x="707" y="322"/>
                  </a:cubicBezTo>
                  <a:cubicBezTo>
                    <a:pt x="756" y="322"/>
                    <a:pt x="796" y="360"/>
                    <a:pt x="799" y="408"/>
                  </a:cubicBezTo>
                  <a:cubicBezTo>
                    <a:pt x="799" y="257"/>
                    <a:pt x="799" y="257"/>
                    <a:pt x="799" y="257"/>
                  </a:cubicBezTo>
                  <a:cubicBezTo>
                    <a:pt x="799" y="257"/>
                    <a:pt x="799" y="257"/>
                    <a:pt x="799" y="257"/>
                  </a:cubicBezTo>
                  <a:cubicBezTo>
                    <a:pt x="799" y="255"/>
                    <a:pt x="799" y="252"/>
                    <a:pt x="799" y="250"/>
                  </a:cubicBezTo>
                  <a:lnTo>
                    <a:pt x="799" y="140"/>
                  </a:lnTo>
                  <a:close/>
                </a:path>
              </a:pathLst>
            </a:custGeom>
            <a:grp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sp>
          <p:nvSpPr>
            <p:cNvPr id="56" name="Freeform 3724"/>
            <p:cNvSpPr/>
            <p:nvPr/>
          </p:nvSpPr>
          <p:spPr bwMode="auto">
            <a:xfrm>
              <a:off x="4050244" y="1659421"/>
              <a:ext cx="2378502" cy="1213777"/>
            </a:xfrm>
            <a:custGeom>
              <a:avLst/>
              <a:gdLst>
                <a:gd name="T0" fmla="*/ 799 w 799"/>
                <a:gd name="T1" fmla="*/ 140 h 408"/>
                <a:gd name="T2" fmla="*/ 727 w 799"/>
                <a:gd name="T3" fmla="*/ 68 h 408"/>
                <a:gd name="T4" fmla="*/ 212 w 799"/>
                <a:gd name="T5" fmla="*/ 68 h 408"/>
                <a:gd name="T6" fmla="*/ 212 w 799"/>
                <a:gd name="T7" fmla="*/ 23 h 408"/>
                <a:gd name="T8" fmla="*/ 188 w 799"/>
                <a:gd name="T9" fmla="*/ 12 h 408"/>
                <a:gd name="T10" fmla="*/ 13 w 799"/>
                <a:gd name="T11" fmla="*/ 171 h 408"/>
                <a:gd name="T12" fmla="*/ 13 w 799"/>
                <a:gd name="T13" fmla="*/ 214 h 408"/>
                <a:gd name="T14" fmla="*/ 188 w 799"/>
                <a:gd name="T15" fmla="*/ 373 h 408"/>
                <a:gd name="T16" fmla="*/ 212 w 799"/>
                <a:gd name="T17" fmla="*/ 362 h 408"/>
                <a:gd name="T18" fmla="*/ 212 w 799"/>
                <a:gd name="T19" fmla="*/ 322 h 408"/>
                <a:gd name="T20" fmla="*/ 677 w 799"/>
                <a:gd name="T21" fmla="*/ 322 h 408"/>
                <a:gd name="T22" fmla="*/ 707 w 799"/>
                <a:gd name="T23" fmla="*/ 322 h 408"/>
                <a:gd name="T24" fmla="*/ 799 w 799"/>
                <a:gd name="T25" fmla="*/ 408 h 408"/>
                <a:gd name="T26" fmla="*/ 799 w 799"/>
                <a:gd name="T27" fmla="*/ 257 h 408"/>
                <a:gd name="T28" fmla="*/ 799 w 799"/>
                <a:gd name="T29" fmla="*/ 257 h 408"/>
                <a:gd name="T30" fmla="*/ 799 w 799"/>
                <a:gd name="T31" fmla="*/ 250 h 408"/>
                <a:gd name="T32" fmla="*/ 799 w 799"/>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08">
                  <a:moveTo>
                    <a:pt x="799" y="140"/>
                  </a:moveTo>
                  <a:cubicBezTo>
                    <a:pt x="799" y="100"/>
                    <a:pt x="767" y="68"/>
                    <a:pt x="727" y="68"/>
                  </a:cubicBezTo>
                  <a:cubicBezTo>
                    <a:pt x="212" y="68"/>
                    <a:pt x="212" y="68"/>
                    <a:pt x="212" y="68"/>
                  </a:cubicBezTo>
                  <a:cubicBezTo>
                    <a:pt x="212" y="23"/>
                    <a:pt x="212" y="23"/>
                    <a:pt x="212" y="23"/>
                  </a:cubicBezTo>
                  <a:cubicBezTo>
                    <a:pt x="212" y="5"/>
                    <a:pt x="201" y="0"/>
                    <a:pt x="188" y="12"/>
                  </a:cubicBezTo>
                  <a:cubicBezTo>
                    <a:pt x="13" y="171"/>
                    <a:pt x="13" y="171"/>
                    <a:pt x="13" y="171"/>
                  </a:cubicBezTo>
                  <a:cubicBezTo>
                    <a:pt x="0" y="183"/>
                    <a:pt x="0" y="202"/>
                    <a:pt x="13" y="214"/>
                  </a:cubicBezTo>
                  <a:cubicBezTo>
                    <a:pt x="188" y="373"/>
                    <a:pt x="188" y="373"/>
                    <a:pt x="188" y="373"/>
                  </a:cubicBezTo>
                  <a:cubicBezTo>
                    <a:pt x="201" y="385"/>
                    <a:pt x="212" y="380"/>
                    <a:pt x="212" y="362"/>
                  </a:cubicBezTo>
                  <a:cubicBezTo>
                    <a:pt x="212" y="322"/>
                    <a:pt x="212" y="322"/>
                    <a:pt x="212" y="322"/>
                  </a:cubicBezTo>
                  <a:cubicBezTo>
                    <a:pt x="677" y="322"/>
                    <a:pt x="677" y="322"/>
                    <a:pt x="677" y="322"/>
                  </a:cubicBezTo>
                  <a:cubicBezTo>
                    <a:pt x="707" y="322"/>
                    <a:pt x="707" y="322"/>
                    <a:pt x="707" y="322"/>
                  </a:cubicBezTo>
                  <a:cubicBezTo>
                    <a:pt x="756" y="322"/>
                    <a:pt x="796" y="360"/>
                    <a:pt x="799" y="408"/>
                  </a:cubicBezTo>
                  <a:cubicBezTo>
                    <a:pt x="799" y="257"/>
                    <a:pt x="799" y="257"/>
                    <a:pt x="799" y="257"/>
                  </a:cubicBezTo>
                  <a:cubicBezTo>
                    <a:pt x="799" y="257"/>
                    <a:pt x="799" y="257"/>
                    <a:pt x="799" y="257"/>
                  </a:cubicBezTo>
                  <a:cubicBezTo>
                    <a:pt x="799" y="254"/>
                    <a:pt x="799" y="252"/>
                    <a:pt x="799" y="250"/>
                  </a:cubicBezTo>
                  <a:lnTo>
                    <a:pt x="799" y="140"/>
                  </a:lnTo>
                  <a:close/>
                </a:path>
              </a:pathLst>
            </a:custGeom>
            <a:no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57" name="组合 56"/>
          <p:cNvGrpSpPr/>
          <p:nvPr/>
        </p:nvGrpSpPr>
        <p:grpSpPr>
          <a:xfrm>
            <a:off x="7450455" y="10678160"/>
            <a:ext cx="2337435" cy="1177290"/>
            <a:chOff x="6428745" y="1195294"/>
            <a:chExt cx="2381016" cy="1241449"/>
          </a:xfrm>
          <a:solidFill>
            <a:srgbClr val="C00000"/>
          </a:solidFill>
        </p:grpSpPr>
        <p:sp>
          <p:nvSpPr>
            <p:cNvPr id="58" name="Freeform 3735"/>
            <p:cNvSpPr/>
            <p:nvPr/>
          </p:nvSpPr>
          <p:spPr bwMode="auto">
            <a:xfrm>
              <a:off x="6428745" y="1221707"/>
              <a:ext cx="2381016" cy="1215036"/>
            </a:xfrm>
            <a:custGeom>
              <a:avLst/>
              <a:gdLst>
                <a:gd name="T0" fmla="*/ 0 w 800"/>
                <a:gd name="T1" fmla="*/ 140 h 408"/>
                <a:gd name="T2" fmla="*/ 72 w 800"/>
                <a:gd name="T3" fmla="*/ 68 h 408"/>
                <a:gd name="T4" fmla="*/ 587 w 800"/>
                <a:gd name="T5" fmla="*/ 68 h 408"/>
                <a:gd name="T6" fmla="*/ 587 w 800"/>
                <a:gd name="T7" fmla="*/ 23 h 408"/>
                <a:gd name="T8" fmla="*/ 611 w 800"/>
                <a:gd name="T9" fmla="*/ 12 h 408"/>
                <a:gd name="T10" fmla="*/ 786 w 800"/>
                <a:gd name="T11" fmla="*/ 171 h 408"/>
                <a:gd name="T12" fmla="*/ 786 w 800"/>
                <a:gd name="T13" fmla="*/ 214 h 408"/>
                <a:gd name="T14" fmla="*/ 611 w 800"/>
                <a:gd name="T15" fmla="*/ 373 h 408"/>
                <a:gd name="T16" fmla="*/ 587 w 800"/>
                <a:gd name="T17" fmla="*/ 362 h 408"/>
                <a:gd name="T18" fmla="*/ 587 w 800"/>
                <a:gd name="T19" fmla="*/ 322 h 408"/>
                <a:gd name="T20" fmla="*/ 122 w 800"/>
                <a:gd name="T21" fmla="*/ 322 h 408"/>
                <a:gd name="T22" fmla="*/ 92 w 800"/>
                <a:gd name="T23" fmla="*/ 322 h 408"/>
                <a:gd name="T24" fmla="*/ 0 w 800"/>
                <a:gd name="T25" fmla="*/ 408 h 408"/>
                <a:gd name="T26" fmla="*/ 0 w 800"/>
                <a:gd name="T27" fmla="*/ 257 h 408"/>
                <a:gd name="T28" fmla="*/ 0 w 800"/>
                <a:gd name="T29" fmla="*/ 257 h 408"/>
                <a:gd name="T30" fmla="*/ 0 w 800"/>
                <a:gd name="T31" fmla="*/ 250 h 408"/>
                <a:gd name="T32" fmla="*/ 0 w 800"/>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408">
                  <a:moveTo>
                    <a:pt x="0" y="140"/>
                  </a:moveTo>
                  <a:cubicBezTo>
                    <a:pt x="0" y="100"/>
                    <a:pt x="32" y="68"/>
                    <a:pt x="72" y="68"/>
                  </a:cubicBezTo>
                  <a:cubicBezTo>
                    <a:pt x="587" y="68"/>
                    <a:pt x="587" y="68"/>
                    <a:pt x="587" y="68"/>
                  </a:cubicBezTo>
                  <a:cubicBezTo>
                    <a:pt x="587" y="23"/>
                    <a:pt x="587" y="23"/>
                    <a:pt x="587" y="23"/>
                  </a:cubicBezTo>
                  <a:cubicBezTo>
                    <a:pt x="587" y="5"/>
                    <a:pt x="598" y="0"/>
                    <a:pt x="611" y="12"/>
                  </a:cubicBezTo>
                  <a:cubicBezTo>
                    <a:pt x="786" y="171"/>
                    <a:pt x="786" y="171"/>
                    <a:pt x="786" y="171"/>
                  </a:cubicBezTo>
                  <a:cubicBezTo>
                    <a:pt x="800" y="183"/>
                    <a:pt x="800" y="202"/>
                    <a:pt x="786" y="214"/>
                  </a:cubicBezTo>
                  <a:cubicBezTo>
                    <a:pt x="611" y="373"/>
                    <a:pt x="611" y="373"/>
                    <a:pt x="611" y="373"/>
                  </a:cubicBezTo>
                  <a:cubicBezTo>
                    <a:pt x="598" y="385"/>
                    <a:pt x="587" y="380"/>
                    <a:pt x="587" y="362"/>
                  </a:cubicBezTo>
                  <a:cubicBezTo>
                    <a:pt x="587" y="322"/>
                    <a:pt x="587" y="322"/>
                    <a:pt x="587" y="322"/>
                  </a:cubicBezTo>
                  <a:cubicBezTo>
                    <a:pt x="122" y="322"/>
                    <a:pt x="122" y="322"/>
                    <a:pt x="122" y="322"/>
                  </a:cubicBezTo>
                  <a:cubicBezTo>
                    <a:pt x="92" y="322"/>
                    <a:pt x="92" y="322"/>
                    <a:pt x="92" y="322"/>
                  </a:cubicBezTo>
                  <a:cubicBezTo>
                    <a:pt x="43" y="322"/>
                    <a:pt x="3" y="360"/>
                    <a:pt x="0" y="408"/>
                  </a:cubicBezTo>
                  <a:cubicBezTo>
                    <a:pt x="0" y="257"/>
                    <a:pt x="0" y="257"/>
                    <a:pt x="0" y="257"/>
                  </a:cubicBezTo>
                  <a:cubicBezTo>
                    <a:pt x="0" y="257"/>
                    <a:pt x="0" y="257"/>
                    <a:pt x="0" y="257"/>
                  </a:cubicBezTo>
                  <a:cubicBezTo>
                    <a:pt x="0" y="255"/>
                    <a:pt x="0" y="252"/>
                    <a:pt x="0" y="250"/>
                  </a:cubicBezTo>
                  <a:lnTo>
                    <a:pt x="0" y="140"/>
                  </a:lnTo>
                  <a:close/>
                </a:path>
              </a:pathLst>
            </a:custGeom>
            <a:grp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sp>
          <p:nvSpPr>
            <p:cNvPr id="59" name="Freeform 3736"/>
            <p:cNvSpPr/>
            <p:nvPr/>
          </p:nvSpPr>
          <p:spPr bwMode="auto">
            <a:xfrm>
              <a:off x="6428745" y="1195294"/>
              <a:ext cx="2381016" cy="1213777"/>
            </a:xfrm>
            <a:custGeom>
              <a:avLst/>
              <a:gdLst>
                <a:gd name="T0" fmla="*/ 0 w 800"/>
                <a:gd name="T1" fmla="*/ 140 h 408"/>
                <a:gd name="T2" fmla="*/ 72 w 800"/>
                <a:gd name="T3" fmla="*/ 68 h 408"/>
                <a:gd name="T4" fmla="*/ 587 w 800"/>
                <a:gd name="T5" fmla="*/ 68 h 408"/>
                <a:gd name="T6" fmla="*/ 587 w 800"/>
                <a:gd name="T7" fmla="*/ 23 h 408"/>
                <a:gd name="T8" fmla="*/ 611 w 800"/>
                <a:gd name="T9" fmla="*/ 12 h 408"/>
                <a:gd name="T10" fmla="*/ 786 w 800"/>
                <a:gd name="T11" fmla="*/ 171 h 408"/>
                <a:gd name="T12" fmla="*/ 786 w 800"/>
                <a:gd name="T13" fmla="*/ 214 h 408"/>
                <a:gd name="T14" fmla="*/ 611 w 800"/>
                <a:gd name="T15" fmla="*/ 373 h 408"/>
                <a:gd name="T16" fmla="*/ 587 w 800"/>
                <a:gd name="T17" fmla="*/ 362 h 408"/>
                <a:gd name="T18" fmla="*/ 587 w 800"/>
                <a:gd name="T19" fmla="*/ 322 h 408"/>
                <a:gd name="T20" fmla="*/ 122 w 800"/>
                <a:gd name="T21" fmla="*/ 322 h 408"/>
                <a:gd name="T22" fmla="*/ 92 w 800"/>
                <a:gd name="T23" fmla="*/ 322 h 408"/>
                <a:gd name="T24" fmla="*/ 0 w 800"/>
                <a:gd name="T25" fmla="*/ 408 h 408"/>
                <a:gd name="T26" fmla="*/ 0 w 800"/>
                <a:gd name="T27" fmla="*/ 257 h 408"/>
                <a:gd name="T28" fmla="*/ 0 w 800"/>
                <a:gd name="T29" fmla="*/ 257 h 408"/>
                <a:gd name="T30" fmla="*/ 0 w 800"/>
                <a:gd name="T31" fmla="*/ 250 h 408"/>
                <a:gd name="T32" fmla="*/ 0 w 800"/>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408">
                  <a:moveTo>
                    <a:pt x="0" y="140"/>
                  </a:moveTo>
                  <a:cubicBezTo>
                    <a:pt x="0" y="100"/>
                    <a:pt x="32" y="68"/>
                    <a:pt x="72" y="68"/>
                  </a:cubicBezTo>
                  <a:cubicBezTo>
                    <a:pt x="587" y="68"/>
                    <a:pt x="587" y="68"/>
                    <a:pt x="587" y="68"/>
                  </a:cubicBezTo>
                  <a:cubicBezTo>
                    <a:pt x="587" y="23"/>
                    <a:pt x="587" y="23"/>
                    <a:pt x="587" y="23"/>
                  </a:cubicBezTo>
                  <a:cubicBezTo>
                    <a:pt x="587" y="5"/>
                    <a:pt x="598" y="0"/>
                    <a:pt x="611" y="12"/>
                  </a:cubicBezTo>
                  <a:cubicBezTo>
                    <a:pt x="786" y="171"/>
                    <a:pt x="786" y="171"/>
                    <a:pt x="786" y="171"/>
                  </a:cubicBezTo>
                  <a:cubicBezTo>
                    <a:pt x="800" y="183"/>
                    <a:pt x="800" y="202"/>
                    <a:pt x="786" y="214"/>
                  </a:cubicBezTo>
                  <a:cubicBezTo>
                    <a:pt x="611" y="373"/>
                    <a:pt x="611" y="373"/>
                    <a:pt x="611" y="373"/>
                  </a:cubicBezTo>
                  <a:cubicBezTo>
                    <a:pt x="598" y="385"/>
                    <a:pt x="587" y="380"/>
                    <a:pt x="587" y="362"/>
                  </a:cubicBezTo>
                  <a:cubicBezTo>
                    <a:pt x="587" y="322"/>
                    <a:pt x="587" y="322"/>
                    <a:pt x="587" y="322"/>
                  </a:cubicBezTo>
                  <a:cubicBezTo>
                    <a:pt x="122" y="322"/>
                    <a:pt x="122" y="322"/>
                    <a:pt x="122" y="322"/>
                  </a:cubicBezTo>
                  <a:cubicBezTo>
                    <a:pt x="92" y="322"/>
                    <a:pt x="92" y="322"/>
                    <a:pt x="92" y="322"/>
                  </a:cubicBezTo>
                  <a:cubicBezTo>
                    <a:pt x="43" y="322"/>
                    <a:pt x="3" y="360"/>
                    <a:pt x="0" y="408"/>
                  </a:cubicBezTo>
                  <a:cubicBezTo>
                    <a:pt x="0" y="257"/>
                    <a:pt x="0" y="257"/>
                    <a:pt x="0" y="257"/>
                  </a:cubicBezTo>
                  <a:cubicBezTo>
                    <a:pt x="0" y="257"/>
                    <a:pt x="0" y="257"/>
                    <a:pt x="0" y="257"/>
                  </a:cubicBezTo>
                  <a:cubicBezTo>
                    <a:pt x="0" y="254"/>
                    <a:pt x="0" y="252"/>
                    <a:pt x="0" y="250"/>
                  </a:cubicBezTo>
                  <a:lnTo>
                    <a:pt x="0" y="140"/>
                  </a:lnTo>
                  <a:close/>
                </a:path>
              </a:pathLst>
            </a:custGeom>
            <a:no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60" name="组合 59"/>
          <p:cNvGrpSpPr/>
          <p:nvPr/>
        </p:nvGrpSpPr>
        <p:grpSpPr>
          <a:xfrm>
            <a:off x="14533880" y="10504170"/>
            <a:ext cx="3320415" cy="1177290"/>
            <a:chOff x="4050244" y="1659421"/>
            <a:chExt cx="2378502" cy="1241451"/>
          </a:xfrm>
          <a:solidFill>
            <a:srgbClr val="C00000"/>
          </a:solidFill>
        </p:grpSpPr>
        <p:sp>
          <p:nvSpPr>
            <p:cNvPr id="61" name="Freeform 3723"/>
            <p:cNvSpPr/>
            <p:nvPr/>
          </p:nvSpPr>
          <p:spPr bwMode="auto">
            <a:xfrm>
              <a:off x="4050244" y="1685836"/>
              <a:ext cx="2378502" cy="1215036"/>
            </a:xfrm>
            <a:custGeom>
              <a:avLst/>
              <a:gdLst>
                <a:gd name="T0" fmla="*/ 799 w 799"/>
                <a:gd name="T1" fmla="*/ 140 h 408"/>
                <a:gd name="T2" fmla="*/ 727 w 799"/>
                <a:gd name="T3" fmla="*/ 68 h 408"/>
                <a:gd name="T4" fmla="*/ 212 w 799"/>
                <a:gd name="T5" fmla="*/ 68 h 408"/>
                <a:gd name="T6" fmla="*/ 212 w 799"/>
                <a:gd name="T7" fmla="*/ 23 h 408"/>
                <a:gd name="T8" fmla="*/ 188 w 799"/>
                <a:gd name="T9" fmla="*/ 12 h 408"/>
                <a:gd name="T10" fmla="*/ 13 w 799"/>
                <a:gd name="T11" fmla="*/ 171 h 408"/>
                <a:gd name="T12" fmla="*/ 13 w 799"/>
                <a:gd name="T13" fmla="*/ 214 h 408"/>
                <a:gd name="T14" fmla="*/ 188 w 799"/>
                <a:gd name="T15" fmla="*/ 373 h 408"/>
                <a:gd name="T16" fmla="*/ 212 w 799"/>
                <a:gd name="T17" fmla="*/ 362 h 408"/>
                <a:gd name="T18" fmla="*/ 212 w 799"/>
                <a:gd name="T19" fmla="*/ 322 h 408"/>
                <a:gd name="T20" fmla="*/ 677 w 799"/>
                <a:gd name="T21" fmla="*/ 322 h 408"/>
                <a:gd name="T22" fmla="*/ 707 w 799"/>
                <a:gd name="T23" fmla="*/ 322 h 408"/>
                <a:gd name="T24" fmla="*/ 799 w 799"/>
                <a:gd name="T25" fmla="*/ 408 h 408"/>
                <a:gd name="T26" fmla="*/ 799 w 799"/>
                <a:gd name="T27" fmla="*/ 257 h 408"/>
                <a:gd name="T28" fmla="*/ 799 w 799"/>
                <a:gd name="T29" fmla="*/ 257 h 408"/>
                <a:gd name="T30" fmla="*/ 799 w 799"/>
                <a:gd name="T31" fmla="*/ 250 h 408"/>
                <a:gd name="T32" fmla="*/ 799 w 799"/>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08">
                  <a:moveTo>
                    <a:pt x="799" y="140"/>
                  </a:moveTo>
                  <a:cubicBezTo>
                    <a:pt x="799" y="100"/>
                    <a:pt x="767" y="68"/>
                    <a:pt x="727" y="68"/>
                  </a:cubicBezTo>
                  <a:cubicBezTo>
                    <a:pt x="212" y="68"/>
                    <a:pt x="212" y="68"/>
                    <a:pt x="212" y="68"/>
                  </a:cubicBezTo>
                  <a:cubicBezTo>
                    <a:pt x="212" y="23"/>
                    <a:pt x="212" y="23"/>
                    <a:pt x="212" y="23"/>
                  </a:cubicBezTo>
                  <a:cubicBezTo>
                    <a:pt x="212" y="5"/>
                    <a:pt x="201" y="0"/>
                    <a:pt x="188" y="12"/>
                  </a:cubicBezTo>
                  <a:cubicBezTo>
                    <a:pt x="13" y="171"/>
                    <a:pt x="13" y="171"/>
                    <a:pt x="13" y="171"/>
                  </a:cubicBezTo>
                  <a:cubicBezTo>
                    <a:pt x="0" y="183"/>
                    <a:pt x="0" y="202"/>
                    <a:pt x="13" y="214"/>
                  </a:cubicBezTo>
                  <a:cubicBezTo>
                    <a:pt x="188" y="373"/>
                    <a:pt x="188" y="373"/>
                    <a:pt x="188" y="373"/>
                  </a:cubicBezTo>
                  <a:cubicBezTo>
                    <a:pt x="201" y="385"/>
                    <a:pt x="212" y="380"/>
                    <a:pt x="212" y="362"/>
                  </a:cubicBezTo>
                  <a:cubicBezTo>
                    <a:pt x="212" y="322"/>
                    <a:pt x="212" y="322"/>
                    <a:pt x="212" y="322"/>
                  </a:cubicBezTo>
                  <a:cubicBezTo>
                    <a:pt x="677" y="322"/>
                    <a:pt x="677" y="322"/>
                    <a:pt x="677" y="322"/>
                  </a:cubicBezTo>
                  <a:cubicBezTo>
                    <a:pt x="707" y="322"/>
                    <a:pt x="707" y="322"/>
                    <a:pt x="707" y="322"/>
                  </a:cubicBezTo>
                  <a:cubicBezTo>
                    <a:pt x="756" y="322"/>
                    <a:pt x="796" y="360"/>
                    <a:pt x="799" y="408"/>
                  </a:cubicBezTo>
                  <a:cubicBezTo>
                    <a:pt x="799" y="257"/>
                    <a:pt x="799" y="257"/>
                    <a:pt x="799" y="257"/>
                  </a:cubicBezTo>
                  <a:cubicBezTo>
                    <a:pt x="799" y="257"/>
                    <a:pt x="799" y="257"/>
                    <a:pt x="799" y="257"/>
                  </a:cubicBezTo>
                  <a:cubicBezTo>
                    <a:pt x="799" y="255"/>
                    <a:pt x="799" y="252"/>
                    <a:pt x="799" y="250"/>
                  </a:cubicBezTo>
                  <a:lnTo>
                    <a:pt x="799" y="140"/>
                  </a:lnTo>
                  <a:close/>
                </a:path>
              </a:pathLst>
            </a:custGeom>
            <a:grp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sp>
          <p:nvSpPr>
            <p:cNvPr id="62" name="Freeform 3724"/>
            <p:cNvSpPr/>
            <p:nvPr/>
          </p:nvSpPr>
          <p:spPr bwMode="auto">
            <a:xfrm>
              <a:off x="4050244" y="1659421"/>
              <a:ext cx="2378502" cy="1213777"/>
            </a:xfrm>
            <a:custGeom>
              <a:avLst/>
              <a:gdLst>
                <a:gd name="T0" fmla="*/ 799 w 799"/>
                <a:gd name="T1" fmla="*/ 140 h 408"/>
                <a:gd name="T2" fmla="*/ 727 w 799"/>
                <a:gd name="T3" fmla="*/ 68 h 408"/>
                <a:gd name="T4" fmla="*/ 212 w 799"/>
                <a:gd name="T5" fmla="*/ 68 h 408"/>
                <a:gd name="T6" fmla="*/ 212 w 799"/>
                <a:gd name="T7" fmla="*/ 23 h 408"/>
                <a:gd name="T8" fmla="*/ 188 w 799"/>
                <a:gd name="T9" fmla="*/ 12 h 408"/>
                <a:gd name="T10" fmla="*/ 13 w 799"/>
                <a:gd name="T11" fmla="*/ 171 h 408"/>
                <a:gd name="T12" fmla="*/ 13 w 799"/>
                <a:gd name="T13" fmla="*/ 214 h 408"/>
                <a:gd name="T14" fmla="*/ 188 w 799"/>
                <a:gd name="T15" fmla="*/ 373 h 408"/>
                <a:gd name="T16" fmla="*/ 212 w 799"/>
                <a:gd name="T17" fmla="*/ 362 h 408"/>
                <a:gd name="T18" fmla="*/ 212 w 799"/>
                <a:gd name="T19" fmla="*/ 322 h 408"/>
                <a:gd name="T20" fmla="*/ 677 w 799"/>
                <a:gd name="T21" fmla="*/ 322 h 408"/>
                <a:gd name="T22" fmla="*/ 707 w 799"/>
                <a:gd name="T23" fmla="*/ 322 h 408"/>
                <a:gd name="T24" fmla="*/ 799 w 799"/>
                <a:gd name="T25" fmla="*/ 408 h 408"/>
                <a:gd name="T26" fmla="*/ 799 w 799"/>
                <a:gd name="T27" fmla="*/ 257 h 408"/>
                <a:gd name="T28" fmla="*/ 799 w 799"/>
                <a:gd name="T29" fmla="*/ 257 h 408"/>
                <a:gd name="T30" fmla="*/ 799 w 799"/>
                <a:gd name="T31" fmla="*/ 250 h 408"/>
                <a:gd name="T32" fmla="*/ 799 w 799"/>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08">
                  <a:moveTo>
                    <a:pt x="799" y="140"/>
                  </a:moveTo>
                  <a:cubicBezTo>
                    <a:pt x="799" y="100"/>
                    <a:pt x="767" y="68"/>
                    <a:pt x="727" y="68"/>
                  </a:cubicBezTo>
                  <a:cubicBezTo>
                    <a:pt x="212" y="68"/>
                    <a:pt x="212" y="68"/>
                    <a:pt x="212" y="68"/>
                  </a:cubicBezTo>
                  <a:cubicBezTo>
                    <a:pt x="212" y="23"/>
                    <a:pt x="212" y="23"/>
                    <a:pt x="212" y="23"/>
                  </a:cubicBezTo>
                  <a:cubicBezTo>
                    <a:pt x="212" y="5"/>
                    <a:pt x="201" y="0"/>
                    <a:pt x="188" y="12"/>
                  </a:cubicBezTo>
                  <a:cubicBezTo>
                    <a:pt x="13" y="171"/>
                    <a:pt x="13" y="171"/>
                    <a:pt x="13" y="171"/>
                  </a:cubicBezTo>
                  <a:cubicBezTo>
                    <a:pt x="0" y="183"/>
                    <a:pt x="0" y="202"/>
                    <a:pt x="13" y="214"/>
                  </a:cubicBezTo>
                  <a:cubicBezTo>
                    <a:pt x="188" y="373"/>
                    <a:pt x="188" y="373"/>
                    <a:pt x="188" y="373"/>
                  </a:cubicBezTo>
                  <a:cubicBezTo>
                    <a:pt x="201" y="385"/>
                    <a:pt x="212" y="380"/>
                    <a:pt x="212" y="362"/>
                  </a:cubicBezTo>
                  <a:cubicBezTo>
                    <a:pt x="212" y="322"/>
                    <a:pt x="212" y="322"/>
                    <a:pt x="212" y="322"/>
                  </a:cubicBezTo>
                  <a:cubicBezTo>
                    <a:pt x="677" y="322"/>
                    <a:pt x="677" y="322"/>
                    <a:pt x="677" y="322"/>
                  </a:cubicBezTo>
                  <a:cubicBezTo>
                    <a:pt x="707" y="322"/>
                    <a:pt x="707" y="322"/>
                    <a:pt x="707" y="322"/>
                  </a:cubicBezTo>
                  <a:cubicBezTo>
                    <a:pt x="756" y="322"/>
                    <a:pt x="796" y="360"/>
                    <a:pt x="799" y="408"/>
                  </a:cubicBezTo>
                  <a:cubicBezTo>
                    <a:pt x="799" y="257"/>
                    <a:pt x="799" y="257"/>
                    <a:pt x="799" y="257"/>
                  </a:cubicBezTo>
                  <a:cubicBezTo>
                    <a:pt x="799" y="257"/>
                    <a:pt x="799" y="257"/>
                    <a:pt x="799" y="257"/>
                  </a:cubicBezTo>
                  <a:cubicBezTo>
                    <a:pt x="799" y="254"/>
                    <a:pt x="799" y="252"/>
                    <a:pt x="799" y="250"/>
                  </a:cubicBezTo>
                  <a:lnTo>
                    <a:pt x="799" y="140"/>
                  </a:lnTo>
                  <a:close/>
                </a:path>
              </a:pathLst>
            </a:custGeom>
            <a:no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63" name="组合 62"/>
          <p:cNvGrpSpPr/>
          <p:nvPr/>
        </p:nvGrpSpPr>
        <p:grpSpPr>
          <a:xfrm>
            <a:off x="17684750" y="6593205"/>
            <a:ext cx="3051810" cy="1177290"/>
            <a:chOff x="6428745" y="1195294"/>
            <a:chExt cx="2381016" cy="1241449"/>
          </a:xfrm>
          <a:solidFill>
            <a:srgbClr val="C00000"/>
          </a:solidFill>
        </p:grpSpPr>
        <p:sp>
          <p:nvSpPr>
            <p:cNvPr id="64" name="Freeform 3735"/>
            <p:cNvSpPr/>
            <p:nvPr/>
          </p:nvSpPr>
          <p:spPr bwMode="auto">
            <a:xfrm>
              <a:off x="6428745" y="1221707"/>
              <a:ext cx="2381016" cy="1215036"/>
            </a:xfrm>
            <a:custGeom>
              <a:avLst/>
              <a:gdLst>
                <a:gd name="T0" fmla="*/ 0 w 800"/>
                <a:gd name="T1" fmla="*/ 140 h 408"/>
                <a:gd name="T2" fmla="*/ 72 w 800"/>
                <a:gd name="T3" fmla="*/ 68 h 408"/>
                <a:gd name="T4" fmla="*/ 587 w 800"/>
                <a:gd name="T5" fmla="*/ 68 h 408"/>
                <a:gd name="T6" fmla="*/ 587 w 800"/>
                <a:gd name="T7" fmla="*/ 23 h 408"/>
                <a:gd name="T8" fmla="*/ 611 w 800"/>
                <a:gd name="T9" fmla="*/ 12 h 408"/>
                <a:gd name="T10" fmla="*/ 786 w 800"/>
                <a:gd name="T11" fmla="*/ 171 h 408"/>
                <a:gd name="T12" fmla="*/ 786 w 800"/>
                <a:gd name="T13" fmla="*/ 214 h 408"/>
                <a:gd name="T14" fmla="*/ 611 w 800"/>
                <a:gd name="T15" fmla="*/ 373 h 408"/>
                <a:gd name="T16" fmla="*/ 587 w 800"/>
                <a:gd name="T17" fmla="*/ 362 h 408"/>
                <a:gd name="T18" fmla="*/ 587 w 800"/>
                <a:gd name="T19" fmla="*/ 322 h 408"/>
                <a:gd name="T20" fmla="*/ 122 w 800"/>
                <a:gd name="T21" fmla="*/ 322 h 408"/>
                <a:gd name="T22" fmla="*/ 92 w 800"/>
                <a:gd name="T23" fmla="*/ 322 h 408"/>
                <a:gd name="T24" fmla="*/ 0 w 800"/>
                <a:gd name="T25" fmla="*/ 408 h 408"/>
                <a:gd name="T26" fmla="*/ 0 w 800"/>
                <a:gd name="T27" fmla="*/ 257 h 408"/>
                <a:gd name="T28" fmla="*/ 0 w 800"/>
                <a:gd name="T29" fmla="*/ 257 h 408"/>
                <a:gd name="T30" fmla="*/ 0 w 800"/>
                <a:gd name="T31" fmla="*/ 250 h 408"/>
                <a:gd name="T32" fmla="*/ 0 w 800"/>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408">
                  <a:moveTo>
                    <a:pt x="0" y="140"/>
                  </a:moveTo>
                  <a:cubicBezTo>
                    <a:pt x="0" y="100"/>
                    <a:pt x="32" y="68"/>
                    <a:pt x="72" y="68"/>
                  </a:cubicBezTo>
                  <a:cubicBezTo>
                    <a:pt x="587" y="68"/>
                    <a:pt x="587" y="68"/>
                    <a:pt x="587" y="68"/>
                  </a:cubicBezTo>
                  <a:cubicBezTo>
                    <a:pt x="587" y="23"/>
                    <a:pt x="587" y="23"/>
                    <a:pt x="587" y="23"/>
                  </a:cubicBezTo>
                  <a:cubicBezTo>
                    <a:pt x="587" y="5"/>
                    <a:pt x="598" y="0"/>
                    <a:pt x="611" y="12"/>
                  </a:cubicBezTo>
                  <a:cubicBezTo>
                    <a:pt x="786" y="171"/>
                    <a:pt x="786" y="171"/>
                    <a:pt x="786" y="171"/>
                  </a:cubicBezTo>
                  <a:cubicBezTo>
                    <a:pt x="800" y="183"/>
                    <a:pt x="800" y="202"/>
                    <a:pt x="786" y="214"/>
                  </a:cubicBezTo>
                  <a:cubicBezTo>
                    <a:pt x="611" y="373"/>
                    <a:pt x="611" y="373"/>
                    <a:pt x="611" y="373"/>
                  </a:cubicBezTo>
                  <a:cubicBezTo>
                    <a:pt x="598" y="385"/>
                    <a:pt x="587" y="380"/>
                    <a:pt x="587" y="362"/>
                  </a:cubicBezTo>
                  <a:cubicBezTo>
                    <a:pt x="587" y="322"/>
                    <a:pt x="587" y="322"/>
                    <a:pt x="587" y="322"/>
                  </a:cubicBezTo>
                  <a:cubicBezTo>
                    <a:pt x="122" y="322"/>
                    <a:pt x="122" y="322"/>
                    <a:pt x="122" y="322"/>
                  </a:cubicBezTo>
                  <a:cubicBezTo>
                    <a:pt x="92" y="322"/>
                    <a:pt x="92" y="322"/>
                    <a:pt x="92" y="322"/>
                  </a:cubicBezTo>
                  <a:cubicBezTo>
                    <a:pt x="43" y="322"/>
                    <a:pt x="3" y="360"/>
                    <a:pt x="0" y="408"/>
                  </a:cubicBezTo>
                  <a:cubicBezTo>
                    <a:pt x="0" y="257"/>
                    <a:pt x="0" y="257"/>
                    <a:pt x="0" y="257"/>
                  </a:cubicBezTo>
                  <a:cubicBezTo>
                    <a:pt x="0" y="257"/>
                    <a:pt x="0" y="257"/>
                    <a:pt x="0" y="257"/>
                  </a:cubicBezTo>
                  <a:cubicBezTo>
                    <a:pt x="0" y="255"/>
                    <a:pt x="0" y="252"/>
                    <a:pt x="0" y="250"/>
                  </a:cubicBezTo>
                  <a:lnTo>
                    <a:pt x="0" y="140"/>
                  </a:lnTo>
                  <a:close/>
                </a:path>
              </a:pathLst>
            </a:custGeom>
            <a:grp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sp>
          <p:nvSpPr>
            <p:cNvPr id="65" name="Freeform 3736"/>
            <p:cNvSpPr/>
            <p:nvPr/>
          </p:nvSpPr>
          <p:spPr bwMode="auto">
            <a:xfrm>
              <a:off x="6428745" y="1195294"/>
              <a:ext cx="2381016" cy="1213777"/>
            </a:xfrm>
            <a:custGeom>
              <a:avLst/>
              <a:gdLst>
                <a:gd name="T0" fmla="*/ 0 w 800"/>
                <a:gd name="T1" fmla="*/ 140 h 408"/>
                <a:gd name="T2" fmla="*/ 72 w 800"/>
                <a:gd name="T3" fmla="*/ 68 h 408"/>
                <a:gd name="T4" fmla="*/ 587 w 800"/>
                <a:gd name="T5" fmla="*/ 68 h 408"/>
                <a:gd name="T6" fmla="*/ 587 w 800"/>
                <a:gd name="T7" fmla="*/ 23 h 408"/>
                <a:gd name="T8" fmla="*/ 611 w 800"/>
                <a:gd name="T9" fmla="*/ 12 h 408"/>
                <a:gd name="T10" fmla="*/ 786 w 800"/>
                <a:gd name="T11" fmla="*/ 171 h 408"/>
                <a:gd name="T12" fmla="*/ 786 w 800"/>
                <a:gd name="T13" fmla="*/ 214 h 408"/>
                <a:gd name="T14" fmla="*/ 611 w 800"/>
                <a:gd name="T15" fmla="*/ 373 h 408"/>
                <a:gd name="T16" fmla="*/ 587 w 800"/>
                <a:gd name="T17" fmla="*/ 362 h 408"/>
                <a:gd name="T18" fmla="*/ 587 w 800"/>
                <a:gd name="T19" fmla="*/ 322 h 408"/>
                <a:gd name="T20" fmla="*/ 122 w 800"/>
                <a:gd name="T21" fmla="*/ 322 h 408"/>
                <a:gd name="T22" fmla="*/ 92 w 800"/>
                <a:gd name="T23" fmla="*/ 322 h 408"/>
                <a:gd name="T24" fmla="*/ 0 w 800"/>
                <a:gd name="T25" fmla="*/ 408 h 408"/>
                <a:gd name="T26" fmla="*/ 0 w 800"/>
                <a:gd name="T27" fmla="*/ 257 h 408"/>
                <a:gd name="T28" fmla="*/ 0 w 800"/>
                <a:gd name="T29" fmla="*/ 257 h 408"/>
                <a:gd name="T30" fmla="*/ 0 w 800"/>
                <a:gd name="T31" fmla="*/ 250 h 408"/>
                <a:gd name="T32" fmla="*/ 0 w 800"/>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408">
                  <a:moveTo>
                    <a:pt x="0" y="140"/>
                  </a:moveTo>
                  <a:cubicBezTo>
                    <a:pt x="0" y="100"/>
                    <a:pt x="32" y="68"/>
                    <a:pt x="72" y="68"/>
                  </a:cubicBezTo>
                  <a:cubicBezTo>
                    <a:pt x="587" y="68"/>
                    <a:pt x="587" y="68"/>
                    <a:pt x="587" y="68"/>
                  </a:cubicBezTo>
                  <a:cubicBezTo>
                    <a:pt x="587" y="23"/>
                    <a:pt x="587" y="23"/>
                    <a:pt x="587" y="23"/>
                  </a:cubicBezTo>
                  <a:cubicBezTo>
                    <a:pt x="587" y="5"/>
                    <a:pt x="598" y="0"/>
                    <a:pt x="611" y="12"/>
                  </a:cubicBezTo>
                  <a:cubicBezTo>
                    <a:pt x="786" y="171"/>
                    <a:pt x="786" y="171"/>
                    <a:pt x="786" y="171"/>
                  </a:cubicBezTo>
                  <a:cubicBezTo>
                    <a:pt x="800" y="183"/>
                    <a:pt x="800" y="202"/>
                    <a:pt x="786" y="214"/>
                  </a:cubicBezTo>
                  <a:cubicBezTo>
                    <a:pt x="611" y="373"/>
                    <a:pt x="611" y="373"/>
                    <a:pt x="611" y="373"/>
                  </a:cubicBezTo>
                  <a:cubicBezTo>
                    <a:pt x="598" y="385"/>
                    <a:pt x="587" y="380"/>
                    <a:pt x="587" y="362"/>
                  </a:cubicBezTo>
                  <a:cubicBezTo>
                    <a:pt x="587" y="322"/>
                    <a:pt x="587" y="322"/>
                    <a:pt x="587" y="322"/>
                  </a:cubicBezTo>
                  <a:cubicBezTo>
                    <a:pt x="122" y="322"/>
                    <a:pt x="122" y="322"/>
                    <a:pt x="122" y="322"/>
                  </a:cubicBezTo>
                  <a:cubicBezTo>
                    <a:pt x="92" y="322"/>
                    <a:pt x="92" y="322"/>
                    <a:pt x="92" y="322"/>
                  </a:cubicBezTo>
                  <a:cubicBezTo>
                    <a:pt x="43" y="322"/>
                    <a:pt x="3" y="360"/>
                    <a:pt x="0" y="408"/>
                  </a:cubicBezTo>
                  <a:cubicBezTo>
                    <a:pt x="0" y="257"/>
                    <a:pt x="0" y="257"/>
                    <a:pt x="0" y="257"/>
                  </a:cubicBezTo>
                  <a:cubicBezTo>
                    <a:pt x="0" y="257"/>
                    <a:pt x="0" y="257"/>
                    <a:pt x="0" y="257"/>
                  </a:cubicBezTo>
                  <a:cubicBezTo>
                    <a:pt x="0" y="254"/>
                    <a:pt x="0" y="252"/>
                    <a:pt x="0" y="250"/>
                  </a:cubicBezTo>
                  <a:lnTo>
                    <a:pt x="0" y="140"/>
                  </a:lnTo>
                  <a:close/>
                </a:path>
              </a:pathLst>
            </a:custGeom>
            <a:no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66" name="组合 65"/>
          <p:cNvGrpSpPr/>
          <p:nvPr/>
        </p:nvGrpSpPr>
        <p:grpSpPr>
          <a:xfrm>
            <a:off x="15175230" y="4608195"/>
            <a:ext cx="2038350" cy="1177290"/>
            <a:chOff x="4050244" y="1659421"/>
            <a:chExt cx="2378502" cy="1241451"/>
          </a:xfrm>
          <a:solidFill>
            <a:srgbClr val="C00000"/>
          </a:solidFill>
        </p:grpSpPr>
        <p:sp>
          <p:nvSpPr>
            <p:cNvPr id="67" name="Freeform 3723"/>
            <p:cNvSpPr/>
            <p:nvPr/>
          </p:nvSpPr>
          <p:spPr bwMode="auto">
            <a:xfrm>
              <a:off x="4050244" y="1685836"/>
              <a:ext cx="2378502" cy="1215036"/>
            </a:xfrm>
            <a:custGeom>
              <a:avLst/>
              <a:gdLst>
                <a:gd name="T0" fmla="*/ 799 w 799"/>
                <a:gd name="T1" fmla="*/ 140 h 408"/>
                <a:gd name="T2" fmla="*/ 727 w 799"/>
                <a:gd name="T3" fmla="*/ 68 h 408"/>
                <a:gd name="T4" fmla="*/ 212 w 799"/>
                <a:gd name="T5" fmla="*/ 68 h 408"/>
                <a:gd name="T6" fmla="*/ 212 w 799"/>
                <a:gd name="T7" fmla="*/ 23 h 408"/>
                <a:gd name="T8" fmla="*/ 188 w 799"/>
                <a:gd name="T9" fmla="*/ 12 h 408"/>
                <a:gd name="T10" fmla="*/ 13 w 799"/>
                <a:gd name="T11" fmla="*/ 171 h 408"/>
                <a:gd name="T12" fmla="*/ 13 w 799"/>
                <a:gd name="T13" fmla="*/ 214 h 408"/>
                <a:gd name="T14" fmla="*/ 188 w 799"/>
                <a:gd name="T15" fmla="*/ 373 h 408"/>
                <a:gd name="T16" fmla="*/ 212 w 799"/>
                <a:gd name="T17" fmla="*/ 362 h 408"/>
                <a:gd name="T18" fmla="*/ 212 w 799"/>
                <a:gd name="T19" fmla="*/ 322 h 408"/>
                <a:gd name="T20" fmla="*/ 677 w 799"/>
                <a:gd name="T21" fmla="*/ 322 h 408"/>
                <a:gd name="T22" fmla="*/ 707 w 799"/>
                <a:gd name="T23" fmla="*/ 322 h 408"/>
                <a:gd name="T24" fmla="*/ 799 w 799"/>
                <a:gd name="T25" fmla="*/ 408 h 408"/>
                <a:gd name="T26" fmla="*/ 799 w 799"/>
                <a:gd name="T27" fmla="*/ 257 h 408"/>
                <a:gd name="T28" fmla="*/ 799 w 799"/>
                <a:gd name="T29" fmla="*/ 257 h 408"/>
                <a:gd name="T30" fmla="*/ 799 w 799"/>
                <a:gd name="T31" fmla="*/ 250 h 408"/>
                <a:gd name="T32" fmla="*/ 799 w 799"/>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08">
                  <a:moveTo>
                    <a:pt x="799" y="140"/>
                  </a:moveTo>
                  <a:cubicBezTo>
                    <a:pt x="799" y="100"/>
                    <a:pt x="767" y="68"/>
                    <a:pt x="727" y="68"/>
                  </a:cubicBezTo>
                  <a:cubicBezTo>
                    <a:pt x="212" y="68"/>
                    <a:pt x="212" y="68"/>
                    <a:pt x="212" y="68"/>
                  </a:cubicBezTo>
                  <a:cubicBezTo>
                    <a:pt x="212" y="23"/>
                    <a:pt x="212" y="23"/>
                    <a:pt x="212" y="23"/>
                  </a:cubicBezTo>
                  <a:cubicBezTo>
                    <a:pt x="212" y="5"/>
                    <a:pt x="201" y="0"/>
                    <a:pt x="188" y="12"/>
                  </a:cubicBezTo>
                  <a:cubicBezTo>
                    <a:pt x="13" y="171"/>
                    <a:pt x="13" y="171"/>
                    <a:pt x="13" y="171"/>
                  </a:cubicBezTo>
                  <a:cubicBezTo>
                    <a:pt x="0" y="183"/>
                    <a:pt x="0" y="202"/>
                    <a:pt x="13" y="214"/>
                  </a:cubicBezTo>
                  <a:cubicBezTo>
                    <a:pt x="188" y="373"/>
                    <a:pt x="188" y="373"/>
                    <a:pt x="188" y="373"/>
                  </a:cubicBezTo>
                  <a:cubicBezTo>
                    <a:pt x="201" y="385"/>
                    <a:pt x="212" y="380"/>
                    <a:pt x="212" y="362"/>
                  </a:cubicBezTo>
                  <a:cubicBezTo>
                    <a:pt x="212" y="322"/>
                    <a:pt x="212" y="322"/>
                    <a:pt x="212" y="322"/>
                  </a:cubicBezTo>
                  <a:cubicBezTo>
                    <a:pt x="677" y="322"/>
                    <a:pt x="677" y="322"/>
                    <a:pt x="677" y="322"/>
                  </a:cubicBezTo>
                  <a:cubicBezTo>
                    <a:pt x="707" y="322"/>
                    <a:pt x="707" y="322"/>
                    <a:pt x="707" y="322"/>
                  </a:cubicBezTo>
                  <a:cubicBezTo>
                    <a:pt x="756" y="322"/>
                    <a:pt x="796" y="360"/>
                    <a:pt x="799" y="408"/>
                  </a:cubicBezTo>
                  <a:cubicBezTo>
                    <a:pt x="799" y="257"/>
                    <a:pt x="799" y="257"/>
                    <a:pt x="799" y="257"/>
                  </a:cubicBezTo>
                  <a:cubicBezTo>
                    <a:pt x="799" y="257"/>
                    <a:pt x="799" y="257"/>
                    <a:pt x="799" y="257"/>
                  </a:cubicBezTo>
                  <a:cubicBezTo>
                    <a:pt x="799" y="255"/>
                    <a:pt x="799" y="252"/>
                    <a:pt x="799" y="250"/>
                  </a:cubicBezTo>
                  <a:lnTo>
                    <a:pt x="799" y="140"/>
                  </a:lnTo>
                  <a:close/>
                </a:path>
              </a:pathLst>
            </a:custGeom>
            <a:grp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sp>
          <p:nvSpPr>
            <p:cNvPr id="68" name="Freeform 3724"/>
            <p:cNvSpPr/>
            <p:nvPr/>
          </p:nvSpPr>
          <p:spPr bwMode="auto">
            <a:xfrm>
              <a:off x="4050244" y="1659421"/>
              <a:ext cx="2378502" cy="1213777"/>
            </a:xfrm>
            <a:custGeom>
              <a:avLst/>
              <a:gdLst>
                <a:gd name="T0" fmla="*/ 799 w 799"/>
                <a:gd name="T1" fmla="*/ 140 h 408"/>
                <a:gd name="T2" fmla="*/ 727 w 799"/>
                <a:gd name="T3" fmla="*/ 68 h 408"/>
                <a:gd name="T4" fmla="*/ 212 w 799"/>
                <a:gd name="T5" fmla="*/ 68 h 408"/>
                <a:gd name="T6" fmla="*/ 212 w 799"/>
                <a:gd name="T7" fmla="*/ 23 h 408"/>
                <a:gd name="T8" fmla="*/ 188 w 799"/>
                <a:gd name="T9" fmla="*/ 12 h 408"/>
                <a:gd name="T10" fmla="*/ 13 w 799"/>
                <a:gd name="T11" fmla="*/ 171 h 408"/>
                <a:gd name="T12" fmla="*/ 13 w 799"/>
                <a:gd name="T13" fmla="*/ 214 h 408"/>
                <a:gd name="T14" fmla="*/ 188 w 799"/>
                <a:gd name="T15" fmla="*/ 373 h 408"/>
                <a:gd name="T16" fmla="*/ 212 w 799"/>
                <a:gd name="T17" fmla="*/ 362 h 408"/>
                <a:gd name="T18" fmla="*/ 212 w 799"/>
                <a:gd name="T19" fmla="*/ 322 h 408"/>
                <a:gd name="T20" fmla="*/ 677 w 799"/>
                <a:gd name="T21" fmla="*/ 322 h 408"/>
                <a:gd name="T22" fmla="*/ 707 w 799"/>
                <a:gd name="T23" fmla="*/ 322 h 408"/>
                <a:gd name="T24" fmla="*/ 799 w 799"/>
                <a:gd name="T25" fmla="*/ 408 h 408"/>
                <a:gd name="T26" fmla="*/ 799 w 799"/>
                <a:gd name="T27" fmla="*/ 257 h 408"/>
                <a:gd name="T28" fmla="*/ 799 w 799"/>
                <a:gd name="T29" fmla="*/ 257 h 408"/>
                <a:gd name="T30" fmla="*/ 799 w 799"/>
                <a:gd name="T31" fmla="*/ 250 h 408"/>
                <a:gd name="T32" fmla="*/ 799 w 799"/>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08">
                  <a:moveTo>
                    <a:pt x="799" y="140"/>
                  </a:moveTo>
                  <a:cubicBezTo>
                    <a:pt x="799" y="100"/>
                    <a:pt x="767" y="68"/>
                    <a:pt x="727" y="68"/>
                  </a:cubicBezTo>
                  <a:cubicBezTo>
                    <a:pt x="212" y="68"/>
                    <a:pt x="212" y="68"/>
                    <a:pt x="212" y="68"/>
                  </a:cubicBezTo>
                  <a:cubicBezTo>
                    <a:pt x="212" y="23"/>
                    <a:pt x="212" y="23"/>
                    <a:pt x="212" y="23"/>
                  </a:cubicBezTo>
                  <a:cubicBezTo>
                    <a:pt x="212" y="5"/>
                    <a:pt x="201" y="0"/>
                    <a:pt x="188" y="12"/>
                  </a:cubicBezTo>
                  <a:cubicBezTo>
                    <a:pt x="13" y="171"/>
                    <a:pt x="13" y="171"/>
                    <a:pt x="13" y="171"/>
                  </a:cubicBezTo>
                  <a:cubicBezTo>
                    <a:pt x="0" y="183"/>
                    <a:pt x="0" y="202"/>
                    <a:pt x="13" y="214"/>
                  </a:cubicBezTo>
                  <a:cubicBezTo>
                    <a:pt x="188" y="373"/>
                    <a:pt x="188" y="373"/>
                    <a:pt x="188" y="373"/>
                  </a:cubicBezTo>
                  <a:cubicBezTo>
                    <a:pt x="201" y="385"/>
                    <a:pt x="212" y="380"/>
                    <a:pt x="212" y="362"/>
                  </a:cubicBezTo>
                  <a:cubicBezTo>
                    <a:pt x="212" y="322"/>
                    <a:pt x="212" y="322"/>
                    <a:pt x="212" y="322"/>
                  </a:cubicBezTo>
                  <a:cubicBezTo>
                    <a:pt x="677" y="322"/>
                    <a:pt x="677" y="322"/>
                    <a:pt x="677" y="322"/>
                  </a:cubicBezTo>
                  <a:cubicBezTo>
                    <a:pt x="707" y="322"/>
                    <a:pt x="707" y="322"/>
                    <a:pt x="707" y="322"/>
                  </a:cubicBezTo>
                  <a:cubicBezTo>
                    <a:pt x="756" y="322"/>
                    <a:pt x="796" y="360"/>
                    <a:pt x="799" y="408"/>
                  </a:cubicBezTo>
                  <a:cubicBezTo>
                    <a:pt x="799" y="257"/>
                    <a:pt x="799" y="257"/>
                    <a:pt x="799" y="257"/>
                  </a:cubicBezTo>
                  <a:cubicBezTo>
                    <a:pt x="799" y="257"/>
                    <a:pt x="799" y="257"/>
                    <a:pt x="799" y="257"/>
                  </a:cubicBezTo>
                  <a:cubicBezTo>
                    <a:pt x="799" y="254"/>
                    <a:pt x="799" y="252"/>
                    <a:pt x="799" y="250"/>
                  </a:cubicBezTo>
                  <a:lnTo>
                    <a:pt x="799" y="140"/>
                  </a:lnTo>
                  <a:close/>
                </a:path>
              </a:pathLst>
            </a:custGeom>
            <a:no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69" name="组合 68"/>
          <p:cNvGrpSpPr/>
          <p:nvPr/>
        </p:nvGrpSpPr>
        <p:grpSpPr>
          <a:xfrm>
            <a:off x="17213580" y="4843145"/>
            <a:ext cx="2300605" cy="1177290"/>
            <a:chOff x="6428745" y="1195294"/>
            <a:chExt cx="2381016" cy="1241449"/>
          </a:xfrm>
          <a:solidFill>
            <a:srgbClr val="C00000"/>
          </a:solidFill>
        </p:grpSpPr>
        <p:sp>
          <p:nvSpPr>
            <p:cNvPr id="70" name="Freeform 3735"/>
            <p:cNvSpPr/>
            <p:nvPr/>
          </p:nvSpPr>
          <p:spPr bwMode="auto">
            <a:xfrm>
              <a:off x="6428745" y="1221707"/>
              <a:ext cx="2381016" cy="1215036"/>
            </a:xfrm>
            <a:custGeom>
              <a:avLst/>
              <a:gdLst>
                <a:gd name="T0" fmla="*/ 0 w 800"/>
                <a:gd name="T1" fmla="*/ 140 h 408"/>
                <a:gd name="T2" fmla="*/ 72 w 800"/>
                <a:gd name="T3" fmla="*/ 68 h 408"/>
                <a:gd name="T4" fmla="*/ 587 w 800"/>
                <a:gd name="T5" fmla="*/ 68 h 408"/>
                <a:gd name="T6" fmla="*/ 587 w 800"/>
                <a:gd name="T7" fmla="*/ 23 h 408"/>
                <a:gd name="T8" fmla="*/ 611 w 800"/>
                <a:gd name="T9" fmla="*/ 12 h 408"/>
                <a:gd name="T10" fmla="*/ 786 w 800"/>
                <a:gd name="T11" fmla="*/ 171 h 408"/>
                <a:gd name="T12" fmla="*/ 786 w 800"/>
                <a:gd name="T13" fmla="*/ 214 h 408"/>
                <a:gd name="T14" fmla="*/ 611 w 800"/>
                <a:gd name="T15" fmla="*/ 373 h 408"/>
                <a:gd name="T16" fmla="*/ 587 w 800"/>
                <a:gd name="T17" fmla="*/ 362 h 408"/>
                <a:gd name="T18" fmla="*/ 587 w 800"/>
                <a:gd name="T19" fmla="*/ 322 h 408"/>
                <a:gd name="T20" fmla="*/ 122 w 800"/>
                <a:gd name="T21" fmla="*/ 322 h 408"/>
                <a:gd name="T22" fmla="*/ 92 w 800"/>
                <a:gd name="T23" fmla="*/ 322 h 408"/>
                <a:gd name="T24" fmla="*/ 0 w 800"/>
                <a:gd name="T25" fmla="*/ 408 h 408"/>
                <a:gd name="T26" fmla="*/ 0 w 800"/>
                <a:gd name="T27" fmla="*/ 257 h 408"/>
                <a:gd name="T28" fmla="*/ 0 w 800"/>
                <a:gd name="T29" fmla="*/ 257 h 408"/>
                <a:gd name="T30" fmla="*/ 0 w 800"/>
                <a:gd name="T31" fmla="*/ 250 h 408"/>
                <a:gd name="T32" fmla="*/ 0 w 800"/>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408">
                  <a:moveTo>
                    <a:pt x="0" y="140"/>
                  </a:moveTo>
                  <a:cubicBezTo>
                    <a:pt x="0" y="100"/>
                    <a:pt x="32" y="68"/>
                    <a:pt x="72" y="68"/>
                  </a:cubicBezTo>
                  <a:cubicBezTo>
                    <a:pt x="587" y="68"/>
                    <a:pt x="587" y="68"/>
                    <a:pt x="587" y="68"/>
                  </a:cubicBezTo>
                  <a:cubicBezTo>
                    <a:pt x="587" y="23"/>
                    <a:pt x="587" y="23"/>
                    <a:pt x="587" y="23"/>
                  </a:cubicBezTo>
                  <a:cubicBezTo>
                    <a:pt x="587" y="5"/>
                    <a:pt x="598" y="0"/>
                    <a:pt x="611" y="12"/>
                  </a:cubicBezTo>
                  <a:cubicBezTo>
                    <a:pt x="786" y="171"/>
                    <a:pt x="786" y="171"/>
                    <a:pt x="786" y="171"/>
                  </a:cubicBezTo>
                  <a:cubicBezTo>
                    <a:pt x="800" y="183"/>
                    <a:pt x="800" y="202"/>
                    <a:pt x="786" y="214"/>
                  </a:cubicBezTo>
                  <a:cubicBezTo>
                    <a:pt x="611" y="373"/>
                    <a:pt x="611" y="373"/>
                    <a:pt x="611" y="373"/>
                  </a:cubicBezTo>
                  <a:cubicBezTo>
                    <a:pt x="598" y="385"/>
                    <a:pt x="587" y="380"/>
                    <a:pt x="587" y="362"/>
                  </a:cubicBezTo>
                  <a:cubicBezTo>
                    <a:pt x="587" y="322"/>
                    <a:pt x="587" y="322"/>
                    <a:pt x="587" y="322"/>
                  </a:cubicBezTo>
                  <a:cubicBezTo>
                    <a:pt x="122" y="322"/>
                    <a:pt x="122" y="322"/>
                    <a:pt x="122" y="322"/>
                  </a:cubicBezTo>
                  <a:cubicBezTo>
                    <a:pt x="92" y="322"/>
                    <a:pt x="92" y="322"/>
                    <a:pt x="92" y="322"/>
                  </a:cubicBezTo>
                  <a:cubicBezTo>
                    <a:pt x="43" y="322"/>
                    <a:pt x="3" y="360"/>
                    <a:pt x="0" y="408"/>
                  </a:cubicBezTo>
                  <a:cubicBezTo>
                    <a:pt x="0" y="257"/>
                    <a:pt x="0" y="257"/>
                    <a:pt x="0" y="257"/>
                  </a:cubicBezTo>
                  <a:cubicBezTo>
                    <a:pt x="0" y="257"/>
                    <a:pt x="0" y="257"/>
                    <a:pt x="0" y="257"/>
                  </a:cubicBezTo>
                  <a:cubicBezTo>
                    <a:pt x="0" y="255"/>
                    <a:pt x="0" y="252"/>
                    <a:pt x="0" y="250"/>
                  </a:cubicBezTo>
                  <a:lnTo>
                    <a:pt x="0" y="140"/>
                  </a:lnTo>
                  <a:close/>
                </a:path>
              </a:pathLst>
            </a:custGeom>
            <a:grp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sp>
          <p:nvSpPr>
            <p:cNvPr id="71" name="Freeform 3736"/>
            <p:cNvSpPr/>
            <p:nvPr/>
          </p:nvSpPr>
          <p:spPr bwMode="auto">
            <a:xfrm>
              <a:off x="6428745" y="1195294"/>
              <a:ext cx="2381016" cy="1213777"/>
            </a:xfrm>
            <a:custGeom>
              <a:avLst/>
              <a:gdLst>
                <a:gd name="T0" fmla="*/ 0 w 800"/>
                <a:gd name="T1" fmla="*/ 140 h 408"/>
                <a:gd name="T2" fmla="*/ 72 w 800"/>
                <a:gd name="T3" fmla="*/ 68 h 408"/>
                <a:gd name="T4" fmla="*/ 587 w 800"/>
                <a:gd name="T5" fmla="*/ 68 h 408"/>
                <a:gd name="T6" fmla="*/ 587 w 800"/>
                <a:gd name="T7" fmla="*/ 23 h 408"/>
                <a:gd name="T8" fmla="*/ 611 w 800"/>
                <a:gd name="T9" fmla="*/ 12 h 408"/>
                <a:gd name="T10" fmla="*/ 786 w 800"/>
                <a:gd name="T11" fmla="*/ 171 h 408"/>
                <a:gd name="T12" fmla="*/ 786 w 800"/>
                <a:gd name="T13" fmla="*/ 214 h 408"/>
                <a:gd name="T14" fmla="*/ 611 w 800"/>
                <a:gd name="T15" fmla="*/ 373 h 408"/>
                <a:gd name="T16" fmla="*/ 587 w 800"/>
                <a:gd name="T17" fmla="*/ 362 h 408"/>
                <a:gd name="T18" fmla="*/ 587 w 800"/>
                <a:gd name="T19" fmla="*/ 322 h 408"/>
                <a:gd name="T20" fmla="*/ 122 w 800"/>
                <a:gd name="T21" fmla="*/ 322 h 408"/>
                <a:gd name="T22" fmla="*/ 92 w 800"/>
                <a:gd name="T23" fmla="*/ 322 h 408"/>
                <a:gd name="T24" fmla="*/ 0 w 800"/>
                <a:gd name="T25" fmla="*/ 408 h 408"/>
                <a:gd name="T26" fmla="*/ 0 w 800"/>
                <a:gd name="T27" fmla="*/ 257 h 408"/>
                <a:gd name="T28" fmla="*/ 0 w 800"/>
                <a:gd name="T29" fmla="*/ 257 h 408"/>
                <a:gd name="T30" fmla="*/ 0 w 800"/>
                <a:gd name="T31" fmla="*/ 250 h 408"/>
                <a:gd name="T32" fmla="*/ 0 w 800"/>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408">
                  <a:moveTo>
                    <a:pt x="0" y="140"/>
                  </a:moveTo>
                  <a:cubicBezTo>
                    <a:pt x="0" y="100"/>
                    <a:pt x="32" y="68"/>
                    <a:pt x="72" y="68"/>
                  </a:cubicBezTo>
                  <a:cubicBezTo>
                    <a:pt x="587" y="68"/>
                    <a:pt x="587" y="68"/>
                    <a:pt x="587" y="68"/>
                  </a:cubicBezTo>
                  <a:cubicBezTo>
                    <a:pt x="587" y="23"/>
                    <a:pt x="587" y="23"/>
                    <a:pt x="587" y="23"/>
                  </a:cubicBezTo>
                  <a:cubicBezTo>
                    <a:pt x="587" y="5"/>
                    <a:pt x="598" y="0"/>
                    <a:pt x="611" y="12"/>
                  </a:cubicBezTo>
                  <a:cubicBezTo>
                    <a:pt x="786" y="171"/>
                    <a:pt x="786" y="171"/>
                    <a:pt x="786" y="171"/>
                  </a:cubicBezTo>
                  <a:cubicBezTo>
                    <a:pt x="800" y="183"/>
                    <a:pt x="800" y="202"/>
                    <a:pt x="786" y="214"/>
                  </a:cubicBezTo>
                  <a:cubicBezTo>
                    <a:pt x="611" y="373"/>
                    <a:pt x="611" y="373"/>
                    <a:pt x="611" y="373"/>
                  </a:cubicBezTo>
                  <a:cubicBezTo>
                    <a:pt x="598" y="385"/>
                    <a:pt x="587" y="380"/>
                    <a:pt x="587" y="362"/>
                  </a:cubicBezTo>
                  <a:cubicBezTo>
                    <a:pt x="587" y="322"/>
                    <a:pt x="587" y="322"/>
                    <a:pt x="587" y="322"/>
                  </a:cubicBezTo>
                  <a:cubicBezTo>
                    <a:pt x="122" y="322"/>
                    <a:pt x="122" y="322"/>
                    <a:pt x="122" y="322"/>
                  </a:cubicBezTo>
                  <a:cubicBezTo>
                    <a:pt x="92" y="322"/>
                    <a:pt x="92" y="322"/>
                    <a:pt x="92" y="322"/>
                  </a:cubicBezTo>
                  <a:cubicBezTo>
                    <a:pt x="43" y="322"/>
                    <a:pt x="3" y="360"/>
                    <a:pt x="0" y="408"/>
                  </a:cubicBezTo>
                  <a:cubicBezTo>
                    <a:pt x="0" y="257"/>
                    <a:pt x="0" y="257"/>
                    <a:pt x="0" y="257"/>
                  </a:cubicBezTo>
                  <a:cubicBezTo>
                    <a:pt x="0" y="257"/>
                    <a:pt x="0" y="257"/>
                    <a:pt x="0" y="257"/>
                  </a:cubicBezTo>
                  <a:cubicBezTo>
                    <a:pt x="0" y="254"/>
                    <a:pt x="0" y="252"/>
                    <a:pt x="0" y="250"/>
                  </a:cubicBezTo>
                  <a:lnTo>
                    <a:pt x="0" y="140"/>
                  </a:lnTo>
                  <a:close/>
                </a:path>
              </a:pathLst>
            </a:custGeom>
            <a:no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72" name="组合 71"/>
          <p:cNvGrpSpPr/>
          <p:nvPr/>
        </p:nvGrpSpPr>
        <p:grpSpPr>
          <a:xfrm>
            <a:off x="4827270" y="7199630"/>
            <a:ext cx="2623185" cy="1177290"/>
            <a:chOff x="4050244" y="1659421"/>
            <a:chExt cx="2378502" cy="1241451"/>
          </a:xfrm>
          <a:solidFill>
            <a:srgbClr val="C00000"/>
          </a:solidFill>
        </p:grpSpPr>
        <p:sp>
          <p:nvSpPr>
            <p:cNvPr id="74" name="Freeform 3723"/>
            <p:cNvSpPr/>
            <p:nvPr/>
          </p:nvSpPr>
          <p:spPr bwMode="auto">
            <a:xfrm>
              <a:off x="4050244" y="1685836"/>
              <a:ext cx="2378502" cy="1215036"/>
            </a:xfrm>
            <a:custGeom>
              <a:avLst/>
              <a:gdLst>
                <a:gd name="T0" fmla="*/ 799 w 799"/>
                <a:gd name="T1" fmla="*/ 140 h 408"/>
                <a:gd name="T2" fmla="*/ 727 w 799"/>
                <a:gd name="T3" fmla="*/ 68 h 408"/>
                <a:gd name="T4" fmla="*/ 212 w 799"/>
                <a:gd name="T5" fmla="*/ 68 h 408"/>
                <a:gd name="T6" fmla="*/ 212 w 799"/>
                <a:gd name="T7" fmla="*/ 23 h 408"/>
                <a:gd name="T8" fmla="*/ 188 w 799"/>
                <a:gd name="T9" fmla="*/ 12 h 408"/>
                <a:gd name="T10" fmla="*/ 13 w 799"/>
                <a:gd name="T11" fmla="*/ 171 h 408"/>
                <a:gd name="T12" fmla="*/ 13 w 799"/>
                <a:gd name="T13" fmla="*/ 214 h 408"/>
                <a:gd name="T14" fmla="*/ 188 w 799"/>
                <a:gd name="T15" fmla="*/ 373 h 408"/>
                <a:gd name="T16" fmla="*/ 212 w 799"/>
                <a:gd name="T17" fmla="*/ 362 h 408"/>
                <a:gd name="T18" fmla="*/ 212 w 799"/>
                <a:gd name="T19" fmla="*/ 322 h 408"/>
                <a:gd name="T20" fmla="*/ 677 w 799"/>
                <a:gd name="T21" fmla="*/ 322 h 408"/>
                <a:gd name="T22" fmla="*/ 707 w 799"/>
                <a:gd name="T23" fmla="*/ 322 h 408"/>
                <a:gd name="T24" fmla="*/ 799 w 799"/>
                <a:gd name="T25" fmla="*/ 408 h 408"/>
                <a:gd name="T26" fmla="*/ 799 w 799"/>
                <a:gd name="T27" fmla="*/ 257 h 408"/>
                <a:gd name="T28" fmla="*/ 799 w 799"/>
                <a:gd name="T29" fmla="*/ 257 h 408"/>
                <a:gd name="T30" fmla="*/ 799 w 799"/>
                <a:gd name="T31" fmla="*/ 250 h 408"/>
                <a:gd name="T32" fmla="*/ 799 w 799"/>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08">
                  <a:moveTo>
                    <a:pt x="799" y="140"/>
                  </a:moveTo>
                  <a:cubicBezTo>
                    <a:pt x="799" y="100"/>
                    <a:pt x="767" y="68"/>
                    <a:pt x="727" y="68"/>
                  </a:cubicBezTo>
                  <a:cubicBezTo>
                    <a:pt x="212" y="68"/>
                    <a:pt x="212" y="68"/>
                    <a:pt x="212" y="68"/>
                  </a:cubicBezTo>
                  <a:cubicBezTo>
                    <a:pt x="212" y="23"/>
                    <a:pt x="212" y="23"/>
                    <a:pt x="212" y="23"/>
                  </a:cubicBezTo>
                  <a:cubicBezTo>
                    <a:pt x="212" y="5"/>
                    <a:pt x="201" y="0"/>
                    <a:pt x="188" y="12"/>
                  </a:cubicBezTo>
                  <a:cubicBezTo>
                    <a:pt x="13" y="171"/>
                    <a:pt x="13" y="171"/>
                    <a:pt x="13" y="171"/>
                  </a:cubicBezTo>
                  <a:cubicBezTo>
                    <a:pt x="0" y="183"/>
                    <a:pt x="0" y="202"/>
                    <a:pt x="13" y="214"/>
                  </a:cubicBezTo>
                  <a:cubicBezTo>
                    <a:pt x="188" y="373"/>
                    <a:pt x="188" y="373"/>
                    <a:pt x="188" y="373"/>
                  </a:cubicBezTo>
                  <a:cubicBezTo>
                    <a:pt x="201" y="385"/>
                    <a:pt x="212" y="380"/>
                    <a:pt x="212" y="362"/>
                  </a:cubicBezTo>
                  <a:cubicBezTo>
                    <a:pt x="212" y="322"/>
                    <a:pt x="212" y="322"/>
                    <a:pt x="212" y="322"/>
                  </a:cubicBezTo>
                  <a:cubicBezTo>
                    <a:pt x="677" y="322"/>
                    <a:pt x="677" y="322"/>
                    <a:pt x="677" y="322"/>
                  </a:cubicBezTo>
                  <a:cubicBezTo>
                    <a:pt x="707" y="322"/>
                    <a:pt x="707" y="322"/>
                    <a:pt x="707" y="322"/>
                  </a:cubicBezTo>
                  <a:cubicBezTo>
                    <a:pt x="756" y="322"/>
                    <a:pt x="796" y="360"/>
                    <a:pt x="799" y="408"/>
                  </a:cubicBezTo>
                  <a:cubicBezTo>
                    <a:pt x="799" y="257"/>
                    <a:pt x="799" y="257"/>
                    <a:pt x="799" y="257"/>
                  </a:cubicBezTo>
                  <a:cubicBezTo>
                    <a:pt x="799" y="257"/>
                    <a:pt x="799" y="257"/>
                    <a:pt x="799" y="257"/>
                  </a:cubicBezTo>
                  <a:cubicBezTo>
                    <a:pt x="799" y="255"/>
                    <a:pt x="799" y="252"/>
                    <a:pt x="799" y="250"/>
                  </a:cubicBezTo>
                  <a:lnTo>
                    <a:pt x="799" y="140"/>
                  </a:lnTo>
                  <a:close/>
                </a:path>
              </a:pathLst>
            </a:custGeom>
            <a:grp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sp>
          <p:nvSpPr>
            <p:cNvPr id="75" name="Freeform 3724"/>
            <p:cNvSpPr/>
            <p:nvPr/>
          </p:nvSpPr>
          <p:spPr bwMode="auto">
            <a:xfrm>
              <a:off x="4050244" y="1659421"/>
              <a:ext cx="2378502" cy="1213777"/>
            </a:xfrm>
            <a:custGeom>
              <a:avLst/>
              <a:gdLst>
                <a:gd name="T0" fmla="*/ 799 w 799"/>
                <a:gd name="T1" fmla="*/ 140 h 408"/>
                <a:gd name="T2" fmla="*/ 727 w 799"/>
                <a:gd name="T3" fmla="*/ 68 h 408"/>
                <a:gd name="T4" fmla="*/ 212 w 799"/>
                <a:gd name="T5" fmla="*/ 68 h 408"/>
                <a:gd name="T6" fmla="*/ 212 w 799"/>
                <a:gd name="T7" fmla="*/ 23 h 408"/>
                <a:gd name="T8" fmla="*/ 188 w 799"/>
                <a:gd name="T9" fmla="*/ 12 h 408"/>
                <a:gd name="T10" fmla="*/ 13 w 799"/>
                <a:gd name="T11" fmla="*/ 171 h 408"/>
                <a:gd name="T12" fmla="*/ 13 w 799"/>
                <a:gd name="T13" fmla="*/ 214 h 408"/>
                <a:gd name="T14" fmla="*/ 188 w 799"/>
                <a:gd name="T15" fmla="*/ 373 h 408"/>
                <a:gd name="T16" fmla="*/ 212 w 799"/>
                <a:gd name="T17" fmla="*/ 362 h 408"/>
                <a:gd name="T18" fmla="*/ 212 w 799"/>
                <a:gd name="T19" fmla="*/ 322 h 408"/>
                <a:gd name="T20" fmla="*/ 677 w 799"/>
                <a:gd name="T21" fmla="*/ 322 h 408"/>
                <a:gd name="T22" fmla="*/ 707 w 799"/>
                <a:gd name="T23" fmla="*/ 322 h 408"/>
                <a:gd name="T24" fmla="*/ 799 w 799"/>
                <a:gd name="T25" fmla="*/ 408 h 408"/>
                <a:gd name="T26" fmla="*/ 799 w 799"/>
                <a:gd name="T27" fmla="*/ 257 h 408"/>
                <a:gd name="T28" fmla="*/ 799 w 799"/>
                <a:gd name="T29" fmla="*/ 257 h 408"/>
                <a:gd name="T30" fmla="*/ 799 w 799"/>
                <a:gd name="T31" fmla="*/ 250 h 408"/>
                <a:gd name="T32" fmla="*/ 799 w 799"/>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08">
                  <a:moveTo>
                    <a:pt x="799" y="140"/>
                  </a:moveTo>
                  <a:cubicBezTo>
                    <a:pt x="799" y="100"/>
                    <a:pt x="767" y="68"/>
                    <a:pt x="727" y="68"/>
                  </a:cubicBezTo>
                  <a:cubicBezTo>
                    <a:pt x="212" y="68"/>
                    <a:pt x="212" y="68"/>
                    <a:pt x="212" y="68"/>
                  </a:cubicBezTo>
                  <a:cubicBezTo>
                    <a:pt x="212" y="23"/>
                    <a:pt x="212" y="23"/>
                    <a:pt x="212" y="23"/>
                  </a:cubicBezTo>
                  <a:cubicBezTo>
                    <a:pt x="212" y="5"/>
                    <a:pt x="201" y="0"/>
                    <a:pt x="188" y="12"/>
                  </a:cubicBezTo>
                  <a:cubicBezTo>
                    <a:pt x="13" y="171"/>
                    <a:pt x="13" y="171"/>
                    <a:pt x="13" y="171"/>
                  </a:cubicBezTo>
                  <a:cubicBezTo>
                    <a:pt x="0" y="183"/>
                    <a:pt x="0" y="202"/>
                    <a:pt x="13" y="214"/>
                  </a:cubicBezTo>
                  <a:cubicBezTo>
                    <a:pt x="188" y="373"/>
                    <a:pt x="188" y="373"/>
                    <a:pt x="188" y="373"/>
                  </a:cubicBezTo>
                  <a:cubicBezTo>
                    <a:pt x="201" y="385"/>
                    <a:pt x="212" y="380"/>
                    <a:pt x="212" y="362"/>
                  </a:cubicBezTo>
                  <a:cubicBezTo>
                    <a:pt x="212" y="322"/>
                    <a:pt x="212" y="322"/>
                    <a:pt x="212" y="322"/>
                  </a:cubicBezTo>
                  <a:cubicBezTo>
                    <a:pt x="677" y="322"/>
                    <a:pt x="677" y="322"/>
                    <a:pt x="677" y="322"/>
                  </a:cubicBezTo>
                  <a:cubicBezTo>
                    <a:pt x="707" y="322"/>
                    <a:pt x="707" y="322"/>
                    <a:pt x="707" y="322"/>
                  </a:cubicBezTo>
                  <a:cubicBezTo>
                    <a:pt x="756" y="322"/>
                    <a:pt x="796" y="360"/>
                    <a:pt x="799" y="408"/>
                  </a:cubicBezTo>
                  <a:cubicBezTo>
                    <a:pt x="799" y="257"/>
                    <a:pt x="799" y="257"/>
                    <a:pt x="799" y="257"/>
                  </a:cubicBezTo>
                  <a:cubicBezTo>
                    <a:pt x="799" y="257"/>
                    <a:pt x="799" y="257"/>
                    <a:pt x="799" y="257"/>
                  </a:cubicBezTo>
                  <a:cubicBezTo>
                    <a:pt x="799" y="254"/>
                    <a:pt x="799" y="252"/>
                    <a:pt x="799" y="250"/>
                  </a:cubicBezTo>
                  <a:lnTo>
                    <a:pt x="799" y="140"/>
                  </a:lnTo>
                  <a:close/>
                </a:path>
              </a:pathLst>
            </a:custGeom>
            <a:no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77" name="组合 76"/>
          <p:cNvGrpSpPr/>
          <p:nvPr/>
        </p:nvGrpSpPr>
        <p:grpSpPr>
          <a:xfrm>
            <a:off x="17213580" y="8369300"/>
            <a:ext cx="2994025" cy="1177290"/>
            <a:chOff x="6428745" y="1195294"/>
            <a:chExt cx="2381016" cy="1241449"/>
          </a:xfrm>
          <a:solidFill>
            <a:srgbClr val="C00000"/>
          </a:solidFill>
        </p:grpSpPr>
        <p:sp>
          <p:nvSpPr>
            <p:cNvPr id="78" name="Freeform 3735"/>
            <p:cNvSpPr/>
            <p:nvPr/>
          </p:nvSpPr>
          <p:spPr bwMode="auto">
            <a:xfrm>
              <a:off x="6428745" y="1221707"/>
              <a:ext cx="2381016" cy="1215036"/>
            </a:xfrm>
            <a:custGeom>
              <a:avLst/>
              <a:gdLst>
                <a:gd name="T0" fmla="*/ 0 w 800"/>
                <a:gd name="T1" fmla="*/ 140 h 408"/>
                <a:gd name="T2" fmla="*/ 72 w 800"/>
                <a:gd name="T3" fmla="*/ 68 h 408"/>
                <a:gd name="T4" fmla="*/ 587 w 800"/>
                <a:gd name="T5" fmla="*/ 68 h 408"/>
                <a:gd name="T6" fmla="*/ 587 w 800"/>
                <a:gd name="T7" fmla="*/ 23 h 408"/>
                <a:gd name="T8" fmla="*/ 611 w 800"/>
                <a:gd name="T9" fmla="*/ 12 h 408"/>
                <a:gd name="T10" fmla="*/ 786 w 800"/>
                <a:gd name="T11" fmla="*/ 171 h 408"/>
                <a:gd name="T12" fmla="*/ 786 w 800"/>
                <a:gd name="T13" fmla="*/ 214 h 408"/>
                <a:gd name="T14" fmla="*/ 611 w 800"/>
                <a:gd name="T15" fmla="*/ 373 h 408"/>
                <a:gd name="T16" fmla="*/ 587 w 800"/>
                <a:gd name="T17" fmla="*/ 362 h 408"/>
                <a:gd name="T18" fmla="*/ 587 w 800"/>
                <a:gd name="T19" fmla="*/ 322 h 408"/>
                <a:gd name="T20" fmla="*/ 122 w 800"/>
                <a:gd name="T21" fmla="*/ 322 h 408"/>
                <a:gd name="T22" fmla="*/ 92 w 800"/>
                <a:gd name="T23" fmla="*/ 322 h 408"/>
                <a:gd name="T24" fmla="*/ 0 w 800"/>
                <a:gd name="T25" fmla="*/ 408 h 408"/>
                <a:gd name="T26" fmla="*/ 0 w 800"/>
                <a:gd name="T27" fmla="*/ 257 h 408"/>
                <a:gd name="T28" fmla="*/ 0 w 800"/>
                <a:gd name="T29" fmla="*/ 257 h 408"/>
                <a:gd name="T30" fmla="*/ 0 w 800"/>
                <a:gd name="T31" fmla="*/ 250 h 408"/>
                <a:gd name="T32" fmla="*/ 0 w 800"/>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408">
                  <a:moveTo>
                    <a:pt x="0" y="140"/>
                  </a:moveTo>
                  <a:cubicBezTo>
                    <a:pt x="0" y="100"/>
                    <a:pt x="32" y="68"/>
                    <a:pt x="72" y="68"/>
                  </a:cubicBezTo>
                  <a:cubicBezTo>
                    <a:pt x="587" y="68"/>
                    <a:pt x="587" y="68"/>
                    <a:pt x="587" y="68"/>
                  </a:cubicBezTo>
                  <a:cubicBezTo>
                    <a:pt x="587" y="23"/>
                    <a:pt x="587" y="23"/>
                    <a:pt x="587" y="23"/>
                  </a:cubicBezTo>
                  <a:cubicBezTo>
                    <a:pt x="587" y="5"/>
                    <a:pt x="598" y="0"/>
                    <a:pt x="611" y="12"/>
                  </a:cubicBezTo>
                  <a:cubicBezTo>
                    <a:pt x="786" y="171"/>
                    <a:pt x="786" y="171"/>
                    <a:pt x="786" y="171"/>
                  </a:cubicBezTo>
                  <a:cubicBezTo>
                    <a:pt x="800" y="183"/>
                    <a:pt x="800" y="202"/>
                    <a:pt x="786" y="214"/>
                  </a:cubicBezTo>
                  <a:cubicBezTo>
                    <a:pt x="611" y="373"/>
                    <a:pt x="611" y="373"/>
                    <a:pt x="611" y="373"/>
                  </a:cubicBezTo>
                  <a:cubicBezTo>
                    <a:pt x="598" y="385"/>
                    <a:pt x="587" y="380"/>
                    <a:pt x="587" y="362"/>
                  </a:cubicBezTo>
                  <a:cubicBezTo>
                    <a:pt x="587" y="322"/>
                    <a:pt x="587" y="322"/>
                    <a:pt x="587" y="322"/>
                  </a:cubicBezTo>
                  <a:cubicBezTo>
                    <a:pt x="122" y="322"/>
                    <a:pt x="122" y="322"/>
                    <a:pt x="122" y="322"/>
                  </a:cubicBezTo>
                  <a:cubicBezTo>
                    <a:pt x="92" y="322"/>
                    <a:pt x="92" y="322"/>
                    <a:pt x="92" y="322"/>
                  </a:cubicBezTo>
                  <a:cubicBezTo>
                    <a:pt x="43" y="322"/>
                    <a:pt x="3" y="360"/>
                    <a:pt x="0" y="408"/>
                  </a:cubicBezTo>
                  <a:cubicBezTo>
                    <a:pt x="0" y="257"/>
                    <a:pt x="0" y="257"/>
                    <a:pt x="0" y="257"/>
                  </a:cubicBezTo>
                  <a:cubicBezTo>
                    <a:pt x="0" y="257"/>
                    <a:pt x="0" y="257"/>
                    <a:pt x="0" y="257"/>
                  </a:cubicBezTo>
                  <a:cubicBezTo>
                    <a:pt x="0" y="255"/>
                    <a:pt x="0" y="252"/>
                    <a:pt x="0" y="250"/>
                  </a:cubicBezTo>
                  <a:lnTo>
                    <a:pt x="0" y="140"/>
                  </a:lnTo>
                  <a:close/>
                </a:path>
              </a:pathLst>
            </a:custGeom>
            <a:grp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sp>
          <p:nvSpPr>
            <p:cNvPr id="79" name="Freeform 3736"/>
            <p:cNvSpPr/>
            <p:nvPr/>
          </p:nvSpPr>
          <p:spPr bwMode="auto">
            <a:xfrm>
              <a:off x="6428745" y="1195294"/>
              <a:ext cx="2381016" cy="1213777"/>
            </a:xfrm>
            <a:custGeom>
              <a:avLst/>
              <a:gdLst>
                <a:gd name="T0" fmla="*/ 0 w 800"/>
                <a:gd name="T1" fmla="*/ 140 h 408"/>
                <a:gd name="T2" fmla="*/ 72 w 800"/>
                <a:gd name="T3" fmla="*/ 68 h 408"/>
                <a:gd name="T4" fmla="*/ 587 w 800"/>
                <a:gd name="T5" fmla="*/ 68 h 408"/>
                <a:gd name="T6" fmla="*/ 587 w 800"/>
                <a:gd name="T7" fmla="*/ 23 h 408"/>
                <a:gd name="T8" fmla="*/ 611 w 800"/>
                <a:gd name="T9" fmla="*/ 12 h 408"/>
                <a:gd name="T10" fmla="*/ 786 w 800"/>
                <a:gd name="T11" fmla="*/ 171 h 408"/>
                <a:gd name="T12" fmla="*/ 786 w 800"/>
                <a:gd name="T13" fmla="*/ 214 h 408"/>
                <a:gd name="T14" fmla="*/ 611 w 800"/>
                <a:gd name="T15" fmla="*/ 373 h 408"/>
                <a:gd name="T16" fmla="*/ 587 w 800"/>
                <a:gd name="T17" fmla="*/ 362 h 408"/>
                <a:gd name="T18" fmla="*/ 587 w 800"/>
                <a:gd name="T19" fmla="*/ 322 h 408"/>
                <a:gd name="T20" fmla="*/ 122 w 800"/>
                <a:gd name="T21" fmla="*/ 322 h 408"/>
                <a:gd name="T22" fmla="*/ 92 w 800"/>
                <a:gd name="T23" fmla="*/ 322 h 408"/>
                <a:gd name="T24" fmla="*/ 0 w 800"/>
                <a:gd name="T25" fmla="*/ 408 h 408"/>
                <a:gd name="T26" fmla="*/ 0 w 800"/>
                <a:gd name="T27" fmla="*/ 257 h 408"/>
                <a:gd name="T28" fmla="*/ 0 w 800"/>
                <a:gd name="T29" fmla="*/ 257 h 408"/>
                <a:gd name="T30" fmla="*/ 0 w 800"/>
                <a:gd name="T31" fmla="*/ 250 h 408"/>
                <a:gd name="T32" fmla="*/ 0 w 800"/>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408">
                  <a:moveTo>
                    <a:pt x="0" y="140"/>
                  </a:moveTo>
                  <a:cubicBezTo>
                    <a:pt x="0" y="100"/>
                    <a:pt x="32" y="68"/>
                    <a:pt x="72" y="68"/>
                  </a:cubicBezTo>
                  <a:cubicBezTo>
                    <a:pt x="587" y="68"/>
                    <a:pt x="587" y="68"/>
                    <a:pt x="587" y="68"/>
                  </a:cubicBezTo>
                  <a:cubicBezTo>
                    <a:pt x="587" y="23"/>
                    <a:pt x="587" y="23"/>
                    <a:pt x="587" y="23"/>
                  </a:cubicBezTo>
                  <a:cubicBezTo>
                    <a:pt x="587" y="5"/>
                    <a:pt x="598" y="0"/>
                    <a:pt x="611" y="12"/>
                  </a:cubicBezTo>
                  <a:cubicBezTo>
                    <a:pt x="786" y="171"/>
                    <a:pt x="786" y="171"/>
                    <a:pt x="786" y="171"/>
                  </a:cubicBezTo>
                  <a:cubicBezTo>
                    <a:pt x="800" y="183"/>
                    <a:pt x="800" y="202"/>
                    <a:pt x="786" y="214"/>
                  </a:cubicBezTo>
                  <a:cubicBezTo>
                    <a:pt x="611" y="373"/>
                    <a:pt x="611" y="373"/>
                    <a:pt x="611" y="373"/>
                  </a:cubicBezTo>
                  <a:cubicBezTo>
                    <a:pt x="598" y="385"/>
                    <a:pt x="587" y="380"/>
                    <a:pt x="587" y="362"/>
                  </a:cubicBezTo>
                  <a:cubicBezTo>
                    <a:pt x="587" y="322"/>
                    <a:pt x="587" y="322"/>
                    <a:pt x="587" y="322"/>
                  </a:cubicBezTo>
                  <a:cubicBezTo>
                    <a:pt x="122" y="322"/>
                    <a:pt x="122" y="322"/>
                    <a:pt x="122" y="322"/>
                  </a:cubicBezTo>
                  <a:cubicBezTo>
                    <a:pt x="92" y="322"/>
                    <a:pt x="92" y="322"/>
                    <a:pt x="92" y="322"/>
                  </a:cubicBezTo>
                  <a:cubicBezTo>
                    <a:pt x="43" y="322"/>
                    <a:pt x="3" y="360"/>
                    <a:pt x="0" y="408"/>
                  </a:cubicBezTo>
                  <a:cubicBezTo>
                    <a:pt x="0" y="257"/>
                    <a:pt x="0" y="257"/>
                    <a:pt x="0" y="257"/>
                  </a:cubicBezTo>
                  <a:cubicBezTo>
                    <a:pt x="0" y="257"/>
                    <a:pt x="0" y="257"/>
                    <a:pt x="0" y="257"/>
                  </a:cubicBezTo>
                  <a:cubicBezTo>
                    <a:pt x="0" y="254"/>
                    <a:pt x="0" y="252"/>
                    <a:pt x="0" y="250"/>
                  </a:cubicBezTo>
                  <a:lnTo>
                    <a:pt x="0" y="140"/>
                  </a:lnTo>
                  <a:close/>
                </a:path>
              </a:pathLst>
            </a:custGeom>
            <a:no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80" name="组合 79"/>
          <p:cNvGrpSpPr/>
          <p:nvPr/>
        </p:nvGrpSpPr>
        <p:grpSpPr>
          <a:xfrm>
            <a:off x="15041880" y="6393815"/>
            <a:ext cx="2642870" cy="1177290"/>
            <a:chOff x="4050244" y="1659421"/>
            <a:chExt cx="2378502" cy="1241451"/>
          </a:xfrm>
          <a:solidFill>
            <a:srgbClr val="C00000"/>
          </a:solidFill>
        </p:grpSpPr>
        <p:sp>
          <p:nvSpPr>
            <p:cNvPr id="81" name="Freeform 3723"/>
            <p:cNvSpPr/>
            <p:nvPr/>
          </p:nvSpPr>
          <p:spPr bwMode="auto">
            <a:xfrm>
              <a:off x="4050244" y="1685836"/>
              <a:ext cx="2378502" cy="1215036"/>
            </a:xfrm>
            <a:custGeom>
              <a:avLst/>
              <a:gdLst>
                <a:gd name="T0" fmla="*/ 799 w 799"/>
                <a:gd name="T1" fmla="*/ 140 h 408"/>
                <a:gd name="T2" fmla="*/ 727 w 799"/>
                <a:gd name="T3" fmla="*/ 68 h 408"/>
                <a:gd name="T4" fmla="*/ 212 w 799"/>
                <a:gd name="T5" fmla="*/ 68 h 408"/>
                <a:gd name="T6" fmla="*/ 212 w 799"/>
                <a:gd name="T7" fmla="*/ 23 h 408"/>
                <a:gd name="T8" fmla="*/ 188 w 799"/>
                <a:gd name="T9" fmla="*/ 12 h 408"/>
                <a:gd name="T10" fmla="*/ 13 w 799"/>
                <a:gd name="T11" fmla="*/ 171 h 408"/>
                <a:gd name="T12" fmla="*/ 13 w 799"/>
                <a:gd name="T13" fmla="*/ 214 h 408"/>
                <a:gd name="T14" fmla="*/ 188 w 799"/>
                <a:gd name="T15" fmla="*/ 373 h 408"/>
                <a:gd name="T16" fmla="*/ 212 w 799"/>
                <a:gd name="T17" fmla="*/ 362 h 408"/>
                <a:gd name="T18" fmla="*/ 212 w 799"/>
                <a:gd name="T19" fmla="*/ 322 h 408"/>
                <a:gd name="T20" fmla="*/ 677 w 799"/>
                <a:gd name="T21" fmla="*/ 322 h 408"/>
                <a:gd name="T22" fmla="*/ 707 w 799"/>
                <a:gd name="T23" fmla="*/ 322 h 408"/>
                <a:gd name="T24" fmla="*/ 799 w 799"/>
                <a:gd name="T25" fmla="*/ 408 h 408"/>
                <a:gd name="T26" fmla="*/ 799 w 799"/>
                <a:gd name="T27" fmla="*/ 257 h 408"/>
                <a:gd name="T28" fmla="*/ 799 w 799"/>
                <a:gd name="T29" fmla="*/ 257 h 408"/>
                <a:gd name="T30" fmla="*/ 799 w 799"/>
                <a:gd name="T31" fmla="*/ 250 h 408"/>
                <a:gd name="T32" fmla="*/ 799 w 799"/>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08">
                  <a:moveTo>
                    <a:pt x="799" y="140"/>
                  </a:moveTo>
                  <a:cubicBezTo>
                    <a:pt x="799" y="100"/>
                    <a:pt x="767" y="68"/>
                    <a:pt x="727" y="68"/>
                  </a:cubicBezTo>
                  <a:cubicBezTo>
                    <a:pt x="212" y="68"/>
                    <a:pt x="212" y="68"/>
                    <a:pt x="212" y="68"/>
                  </a:cubicBezTo>
                  <a:cubicBezTo>
                    <a:pt x="212" y="23"/>
                    <a:pt x="212" y="23"/>
                    <a:pt x="212" y="23"/>
                  </a:cubicBezTo>
                  <a:cubicBezTo>
                    <a:pt x="212" y="5"/>
                    <a:pt x="201" y="0"/>
                    <a:pt x="188" y="12"/>
                  </a:cubicBezTo>
                  <a:cubicBezTo>
                    <a:pt x="13" y="171"/>
                    <a:pt x="13" y="171"/>
                    <a:pt x="13" y="171"/>
                  </a:cubicBezTo>
                  <a:cubicBezTo>
                    <a:pt x="0" y="183"/>
                    <a:pt x="0" y="202"/>
                    <a:pt x="13" y="214"/>
                  </a:cubicBezTo>
                  <a:cubicBezTo>
                    <a:pt x="188" y="373"/>
                    <a:pt x="188" y="373"/>
                    <a:pt x="188" y="373"/>
                  </a:cubicBezTo>
                  <a:cubicBezTo>
                    <a:pt x="201" y="385"/>
                    <a:pt x="212" y="380"/>
                    <a:pt x="212" y="362"/>
                  </a:cubicBezTo>
                  <a:cubicBezTo>
                    <a:pt x="212" y="322"/>
                    <a:pt x="212" y="322"/>
                    <a:pt x="212" y="322"/>
                  </a:cubicBezTo>
                  <a:cubicBezTo>
                    <a:pt x="677" y="322"/>
                    <a:pt x="677" y="322"/>
                    <a:pt x="677" y="322"/>
                  </a:cubicBezTo>
                  <a:cubicBezTo>
                    <a:pt x="707" y="322"/>
                    <a:pt x="707" y="322"/>
                    <a:pt x="707" y="322"/>
                  </a:cubicBezTo>
                  <a:cubicBezTo>
                    <a:pt x="756" y="322"/>
                    <a:pt x="796" y="360"/>
                    <a:pt x="799" y="408"/>
                  </a:cubicBezTo>
                  <a:cubicBezTo>
                    <a:pt x="799" y="257"/>
                    <a:pt x="799" y="257"/>
                    <a:pt x="799" y="257"/>
                  </a:cubicBezTo>
                  <a:cubicBezTo>
                    <a:pt x="799" y="257"/>
                    <a:pt x="799" y="257"/>
                    <a:pt x="799" y="257"/>
                  </a:cubicBezTo>
                  <a:cubicBezTo>
                    <a:pt x="799" y="255"/>
                    <a:pt x="799" y="252"/>
                    <a:pt x="799" y="250"/>
                  </a:cubicBezTo>
                  <a:lnTo>
                    <a:pt x="799" y="140"/>
                  </a:lnTo>
                  <a:close/>
                </a:path>
              </a:pathLst>
            </a:custGeom>
            <a:grp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sp>
          <p:nvSpPr>
            <p:cNvPr id="82" name="Freeform 3724"/>
            <p:cNvSpPr/>
            <p:nvPr/>
          </p:nvSpPr>
          <p:spPr bwMode="auto">
            <a:xfrm>
              <a:off x="4050244" y="1659421"/>
              <a:ext cx="2378502" cy="1213777"/>
            </a:xfrm>
            <a:custGeom>
              <a:avLst/>
              <a:gdLst>
                <a:gd name="T0" fmla="*/ 799 w 799"/>
                <a:gd name="T1" fmla="*/ 140 h 408"/>
                <a:gd name="T2" fmla="*/ 727 w 799"/>
                <a:gd name="T3" fmla="*/ 68 h 408"/>
                <a:gd name="T4" fmla="*/ 212 w 799"/>
                <a:gd name="T5" fmla="*/ 68 h 408"/>
                <a:gd name="T6" fmla="*/ 212 w 799"/>
                <a:gd name="T7" fmla="*/ 23 h 408"/>
                <a:gd name="T8" fmla="*/ 188 w 799"/>
                <a:gd name="T9" fmla="*/ 12 h 408"/>
                <a:gd name="T10" fmla="*/ 13 w 799"/>
                <a:gd name="T11" fmla="*/ 171 h 408"/>
                <a:gd name="T12" fmla="*/ 13 w 799"/>
                <a:gd name="T13" fmla="*/ 214 h 408"/>
                <a:gd name="T14" fmla="*/ 188 w 799"/>
                <a:gd name="T15" fmla="*/ 373 h 408"/>
                <a:gd name="T16" fmla="*/ 212 w 799"/>
                <a:gd name="T17" fmla="*/ 362 h 408"/>
                <a:gd name="T18" fmla="*/ 212 w 799"/>
                <a:gd name="T19" fmla="*/ 322 h 408"/>
                <a:gd name="T20" fmla="*/ 677 w 799"/>
                <a:gd name="T21" fmla="*/ 322 h 408"/>
                <a:gd name="T22" fmla="*/ 707 w 799"/>
                <a:gd name="T23" fmla="*/ 322 h 408"/>
                <a:gd name="T24" fmla="*/ 799 w 799"/>
                <a:gd name="T25" fmla="*/ 408 h 408"/>
                <a:gd name="T26" fmla="*/ 799 w 799"/>
                <a:gd name="T27" fmla="*/ 257 h 408"/>
                <a:gd name="T28" fmla="*/ 799 w 799"/>
                <a:gd name="T29" fmla="*/ 257 h 408"/>
                <a:gd name="T30" fmla="*/ 799 w 799"/>
                <a:gd name="T31" fmla="*/ 250 h 408"/>
                <a:gd name="T32" fmla="*/ 799 w 799"/>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08">
                  <a:moveTo>
                    <a:pt x="799" y="140"/>
                  </a:moveTo>
                  <a:cubicBezTo>
                    <a:pt x="799" y="100"/>
                    <a:pt x="767" y="68"/>
                    <a:pt x="727" y="68"/>
                  </a:cubicBezTo>
                  <a:cubicBezTo>
                    <a:pt x="212" y="68"/>
                    <a:pt x="212" y="68"/>
                    <a:pt x="212" y="68"/>
                  </a:cubicBezTo>
                  <a:cubicBezTo>
                    <a:pt x="212" y="23"/>
                    <a:pt x="212" y="23"/>
                    <a:pt x="212" y="23"/>
                  </a:cubicBezTo>
                  <a:cubicBezTo>
                    <a:pt x="212" y="5"/>
                    <a:pt x="201" y="0"/>
                    <a:pt x="188" y="12"/>
                  </a:cubicBezTo>
                  <a:cubicBezTo>
                    <a:pt x="13" y="171"/>
                    <a:pt x="13" y="171"/>
                    <a:pt x="13" y="171"/>
                  </a:cubicBezTo>
                  <a:cubicBezTo>
                    <a:pt x="0" y="183"/>
                    <a:pt x="0" y="202"/>
                    <a:pt x="13" y="214"/>
                  </a:cubicBezTo>
                  <a:cubicBezTo>
                    <a:pt x="188" y="373"/>
                    <a:pt x="188" y="373"/>
                    <a:pt x="188" y="373"/>
                  </a:cubicBezTo>
                  <a:cubicBezTo>
                    <a:pt x="201" y="385"/>
                    <a:pt x="212" y="380"/>
                    <a:pt x="212" y="362"/>
                  </a:cubicBezTo>
                  <a:cubicBezTo>
                    <a:pt x="212" y="322"/>
                    <a:pt x="212" y="322"/>
                    <a:pt x="212" y="322"/>
                  </a:cubicBezTo>
                  <a:cubicBezTo>
                    <a:pt x="677" y="322"/>
                    <a:pt x="677" y="322"/>
                    <a:pt x="677" y="322"/>
                  </a:cubicBezTo>
                  <a:cubicBezTo>
                    <a:pt x="707" y="322"/>
                    <a:pt x="707" y="322"/>
                    <a:pt x="707" y="322"/>
                  </a:cubicBezTo>
                  <a:cubicBezTo>
                    <a:pt x="756" y="322"/>
                    <a:pt x="796" y="360"/>
                    <a:pt x="799" y="408"/>
                  </a:cubicBezTo>
                  <a:cubicBezTo>
                    <a:pt x="799" y="257"/>
                    <a:pt x="799" y="257"/>
                    <a:pt x="799" y="257"/>
                  </a:cubicBezTo>
                  <a:cubicBezTo>
                    <a:pt x="799" y="257"/>
                    <a:pt x="799" y="257"/>
                    <a:pt x="799" y="257"/>
                  </a:cubicBezTo>
                  <a:cubicBezTo>
                    <a:pt x="799" y="254"/>
                    <a:pt x="799" y="252"/>
                    <a:pt x="799" y="250"/>
                  </a:cubicBezTo>
                  <a:lnTo>
                    <a:pt x="799" y="140"/>
                  </a:lnTo>
                  <a:close/>
                </a:path>
              </a:pathLst>
            </a:custGeom>
            <a:no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grpSp>
      <p:sp>
        <p:nvSpPr>
          <p:cNvPr id="87" name="文本框 86"/>
          <p:cNvSpPr txBox="1"/>
          <p:nvPr/>
        </p:nvSpPr>
        <p:spPr>
          <a:xfrm>
            <a:off x="5330190" y="3669030"/>
            <a:ext cx="1965325" cy="64516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3600" b="1">
                <a:solidFill>
                  <a:srgbClr val="FFFF00"/>
                </a:solidFill>
                <a:latin typeface="宋体" panose="02010600030101010101" pitchFamily="2" charset="-122"/>
                <a:ea typeface="宋体" panose="02010600030101010101" pitchFamily="2" charset="-122"/>
              </a:rPr>
              <a:t>广州市</a:t>
            </a:r>
            <a:endParaRPr lang="zh-CN" altLang="en-US" sz="3600" b="1">
              <a:solidFill>
                <a:srgbClr val="FFFF00"/>
              </a:solidFill>
              <a:latin typeface="宋体" panose="02010600030101010101" pitchFamily="2" charset="-122"/>
              <a:ea typeface="宋体" panose="02010600030101010101" pitchFamily="2" charset="-122"/>
            </a:endParaRPr>
          </a:p>
        </p:txBody>
      </p:sp>
      <p:sp>
        <p:nvSpPr>
          <p:cNvPr id="88" name="文本框 87"/>
          <p:cNvSpPr txBox="1"/>
          <p:nvPr/>
        </p:nvSpPr>
        <p:spPr>
          <a:xfrm>
            <a:off x="7646035" y="3345815"/>
            <a:ext cx="1965325" cy="64516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3600" b="1">
                <a:solidFill>
                  <a:srgbClr val="FFFF00"/>
                </a:solidFill>
                <a:latin typeface="宋体" panose="02010600030101010101" pitchFamily="2" charset="-122"/>
                <a:ea typeface="宋体" panose="02010600030101010101" pitchFamily="2" charset="-122"/>
              </a:rPr>
              <a:t>深圳市</a:t>
            </a:r>
            <a:endParaRPr lang="zh-CN" altLang="en-US" sz="3600" b="1">
              <a:solidFill>
                <a:srgbClr val="FFFF00"/>
              </a:solidFill>
              <a:latin typeface="宋体" panose="02010600030101010101" pitchFamily="2" charset="-122"/>
              <a:ea typeface="宋体" panose="02010600030101010101" pitchFamily="2" charset="-122"/>
            </a:endParaRPr>
          </a:p>
        </p:txBody>
      </p:sp>
      <p:sp>
        <p:nvSpPr>
          <p:cNvPr id="89" name="文本框 88"/>
          <p:cNvSpPr txBox="1"/>
          <p:nvPr/>
        </p:nvSpPr>
        <p:spPr>
          <a:xfrm>
            <a:off x="248920" y="3458845"/>
            <a:ext cx="4725035" cy="106235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ctr" forceAA="0">
            <a:no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rPr>
              <a:t>蒋小峰、李川江、商昌珍</a:t>
            </a:r>
            <a:endPar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endParaRPr>
          </a:p>
        </p:txBody>
      </p:sp>
      <p:sp>
        <p:nvSpPr>
          <p:cNvPr id="90" name="文本框 89"/>
          <p:cNvSpPr txBox="1"/>
          <p:nvPr/>
        </p:nvSpPr>
        <p:spPr>
          <a:xfrm>
            <a:off x="9787890" y="3225800"/>
            <a:ext cx="2894965" cy="77406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ctr" forceAA="0">
            <a:no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rPr>
              <a:t>欧希、张育森</a:t>
            </a:r>
            <a:endPar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endParaRPr>
          </a:p>
        </p:txBody>
      </p:sp>
      <p:sp>
        <p:nvSpPr>
          <p:cNvPr id="91" name="文本框 90"/>
          <p:cNvSpPr txBox="1"/>
          <p:nvPr/>
        </p:nvSpPr>
        <p:spPr>
          <a:xfrm>
            <a:off x="4671695" y="5785485"/>
            <a:ext cx="1965325" cy="64516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3600" b="1">
                <a:solidFill>
                  <a:srgbClr val="FFFF00"/>
                </a:solidFill>
                <a:latin typeface="宋体" panose="02010600030101010101" pitchFamily="2" charset="-122"/>
                <a:ea typeface="宋体" panose="02010600030101010101" pitchFamily="2" charset="-122"/>
              </a:rPr>
              <a:t>佛山市</a:t>
            </a:r>
            <a:endParaRPr lang="zh-CN" altLang="en-US" sz="3600" b="1">
              <a:solidFill>
                <a:srgbClr val="FFFF00"/>
              </a:solidFill>
              <a:latin typeface="宋体" panose="02010600030101010101" pitchFamily="2" charset="-122"/>
              <a:ea typeface="宋体" panose="02010600030101010101" pitchFamily="2" charset="-122"/>
            </a:endParaRPr>
          </a:p>
        </p:txBody>
      </p:sp>
      <p:sp>
        <p:nvSpPr>
          <p:cNvPr id="92" name="文本框 91"/>
          <p:cNvSpPr txBox="1"/>
          <p:nvPr/>
        </p:nvSpPr>
        <p:spPr>
          <a:xfrm>
            <a:off x="6970395" y="5375275"/>
            <a:ext cx="1965325" cy="64516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3600" b="1">
                <a:solidFill>
                  <a:srgbClr val="FFFF00"/>
                </a:solidFill>
                <a:latin typeface="宋体" panose="02010600030101010101" pitchFamily="2" charset="-122"/>
                <a:ea typeface="宋体" panose="02010600030101010101" pitchFamily="2" charset="-122"/>
              </a:rPr>
              <a:t>潮州市</a:t>
            </a:r>
            <a:endParaRPr lang="zh-CN" altLang="en-US" sz="3600" b="1">
              <a:solidFill>
                <a:srgbClr val="FFFF00"/>
              </a:solidFill>
              <a:latin typeface="宋体" panose="02010600030101010101" pitchFamily="2" charset="-122"/>
              <a:ea typeface="宋体" panose="02010600030101010101" pitchFamily="2" charset="-122"/>
            </a:endParaRPr>
          </a:p>
        </p:txBody>
      </p:sp>
      <p:sp>
        <p:nvSpPr>
          <p:cNvPr id="93" name="文本框 92"/>
          <p:cNvSpPr txBox="1"/>
          <p:nvPr/>
        </p:nvSpPr>
        <p:spPr>
          <a:xfrm>
            <a:off x="5485130" y="7553325"/>
            <a:ext cx="1965325" cy="636905"/>
          </a:xfrm>
          <a:prstGeom prst="rect">
            <a:avLst/>
          </a:prstGeom>
        </p:spPr>
        <p:txBody>
          <a:bodyPr wrap="square">
            <a:noAutofit/>
            <a:extLst>
              <a:ext uri="{4A0BC546-FE56-4ADE-93B0-CB8AF2F6F144}">
                <wpsdc:textFrameExt xmlns:wpsdc="http://www.wps.cn/officeDocument/2022/drawingmlCustomData" type="text"/>
              </a:ext>
            </a:extLst>
          </a:bodyPr>
          <a:p>
            <a:pPr algn="l"/>
            <a:r>
              <a:rPr lang="zh-CN" altLang="en-US" sz="3600" b="1">
                <a:solidFill>
                  <a:srgbClr val="FFFF00"/>
                </a:solidFill>
                <a:latin typeface="宋体" panose="02010600030101010101" pitchFamily="2" charset="-122"/>
                <a:ea typeface="宋体" panose="02010600030101010101" pitchFamily="2" charset="-122"/>
              </a:rPr>
              <a:t>东莞市</a:t>
            </a:r>
            <a:endParaRPr lang="zh-CN" altLang="en-US" sz="3600" b="1">
              <a:solidFill>
                <a:srgbClr val="FFFF00"/>
              </a:solidFill>
              <a:latin typeface="宋体" panose="02010600030101010101" pitchFamily="2" charset="-122"/>
              <a:ea typeface="宋体" panose="02010600030101010101" pitchFamily="2" charset="-122"/>
            </a:endParaRPr>
          </a:p>
        </p:txBody>
      </p:sp>
      <p:sp>
        <p:nvSpPr>
          <p:cNvPr id="94" name="文本框 93"/>
          <p:cNvSpPr txBox="1"/>
          <p:nvPr/>
        </p:nvSpPr>
        <p:spPr>
          <a:xfrm>
            <a:off x="7577455" y="7043420"/>
            <a:ext cx="1965325" cy="636905"/>
          </a:xfrm>
          <a:prstGeom prst="rect">
            <a:avLst/>
          </a:prstGeom>
        </p:spPr>
        <p:txBody>
          <a:bodyPr wrap="square">
            <a:noAutofit/>
            <a:extLst>
              <a:ext uri="{4A0BC546-FE56-4ADE-93B0-CB8AF2F6F144}">
                <wpsdc:textFrameExt xmlns:wpsdc="http://www.wps.cn/officeDocument/2022/drawingmlCustomData" type="text"/>
              </a:ext>
            </a:extLst>
          </a:bodyPr>
          <a:p>
            <a:pPr algn="l"/>
            <a:r>
              <a:rPr lang="zh-CN" altLang="en-US" sz="3600" b="1">
                <a:solidFill>
                  <a:srgbClr val="FFFF00"/>
                </a:solidFill>
                <a:latin typeface="宋体" panose="02010600030101010101" pitchFamily="2" charset="-122"/>
                <a:ea typeface="宋体" panose="02010600030101010101" pitchFamily="2" charset="-122"/>
              </a:rPr>
              <a:t>惠州市</a:t>
            </a:r>
            <a:endParaRPr lang="zh-CN" altLang="en-US" sz="3600" b="1">
              <a:solidFill>
                <a:srgbClr val="FFFF00"/>
              </a:solidFill>
              <a:latin typeface="宋体" panose="02010600030101010101" pitchFamily="2" charset="-122"/>
              <a:ea typeface="宋体" panose="02010600030101010101" pitchFamily="2" charset="-122"/>
            </a:endParaRPr>
          </a:p>
        </p:txBody>
      </p:sp>
      <p:sp>
        <p:nvSpPr>
          <p:cNvPr id="95" name="文本框 94"/>
          <p:cNvSpPr txBox="1"/>
          <p:nvPr/>
        </p:nvSpPr>
        <p:spPr>
          <a:xfrm>
            <a:off x="5680710" y="9520555"/>
            <a:ext cx="1965325" cy="636905"/>
          </a:xfrm>
          <a:prstGeom prst="rect">
            <a:avLst/>
          </a:prstGeom>
        </p:spPr>
        <p:txBody>
          <a:bodyPr wrap="square">
            <a:noAutofit/>
            <a:extLst>
              <a:ext uri="{4A0BC546-FE56-4ADE-93B0-CB8AF2F6F144}">
                <wpsdc:textFrameExt xmlns:wpsdc="http://www.wps.cn/officeDocument/2022/drawingmlCustomData" type="text"/>
              </a:ext>
            </a:extLst>
          </a:bodyPr>
          <a:p>
            <a:pPr algn="l"/>
            <a:r>
              <a:rPr lang="zh-CN" altLang="en-US" sz="3600" b="1">
                <a:solidFill>
                  <a:srgbClr val="FFFF00"/>
                </a:solidFill>
                <a:latin typeface="宋体" panose="02010600030101010101" pitchFamily="2" charset="-122"/>
                <a:ea typeface="宋体" panose="02010600030101010101" pitchFamily="2" charset="-122"/>
              </a:rPr>
              <a:t>江门市</a:t>
            </a:r>
            <a:endParaRPr lang="zh-CN" altLang="en-US" sz="3600" b="1">
              <a:solidFill>
                <a:srgbClr val="FFFF00"/>
              </a:solidFill>
              <a:latin typeface="宋体" panose="02010600030101010101" pitchFamily="2" charset="-122"/>
              <a:ea typeface="宋体" panose="02010600030101010101" pitchFamily="2" charset="-122"/>
            </a:endParaRPr>
          </a:p>
        </p:txBody>
      </p:sp>
      <p:sp>
        <p:nvSpPr>
          <p:cNvPr id="96" name="文本框 95"/>
          <p:cNvSpPr txBox="1"/>
          <p:nvPr/>
        </p:nvSpPr>
        <p:spPr>
          <a:xfrm>
            <a:off x="8207375" y="9076690"/>
            <a:ext cx="1965325" cy="636905"/>
          </a:xfrm>
          <a:prstGeom prst="rect">
            <a:avLst/>
          </a:prstGeom>
        </p:spPr>
        <p:txBody>
          <a:bodyPr wrap="square">
            <a:noAutofit/>
            <a:extLst>
              <a:ext uri="{4A0BC546-FE56-4ADE-93B0-CB8AF2F6F144}">
                <wpsdc:textFrameExt xmlns:wpsdc="http://www.wps.cn/officeDocument/2022/drawingmlCustomData" type="text"/>
              </a:ext>
            </a:extLst>
          </a:bodyPr>
          <a:p>
            <a:pPr algn="l"/>
            <a:r>
              <a:rPr lang="zh-CN" altLang="en-US" sz="3600" b="1">
                <a:solidFill>
                  <a:srgbClr val="FFFF00"/>
                </a:solidFill>
                <a:latin typeface="宋体" panose="02010600030101010101" pitchFamily="2" charset="-122"/>
                <a:ea typeface="宋体" panose="02010600030101010101" pitchFamily="2" charset="-122"/>
              </a:rPr>
              <a:t>揭阳市</a:t>
            </a:r>
            <a:endParaRPr lang="zh-CN" altLang="en-US" sz="3600" b="1">
              <a:solidFill>
                <a:srgbClr val="FFFF00"/>
              </a:solidFill>
              <a:latin typeface="宋体" panose="02010600030101010101" pitchFamily="2" charset="-122"/>
              <a:ea typeface="宋体" panose="02010600030101010101" pitchFamily="2" charset="-122"/>
            </a:endParaRPr>
          </a:p>
        </p:txBody>
      </p:sp>
      <p:sp>
        <p:nvSpPr>
          <p:cNvPr id="97" name="文本框 96"/>
          <p:cNvSpPr txBox="1"/>
          <p:nvPr/>
        </p:nvSpPr>
        <p:spPr>
          <a:xfrm>
            <a:off x="5485130" y="11278235"/>
            <a:ext cx="1965325" cy="728980"/>
          </a:xfrm>
          <a:prstGeom prst="rect">
            <a:avLst/>
          </a:prstGeom>
        </p:spPr>
        <p:txBody>
          <a:bodyPr wrap="square">
            <a:noAutofit/>
            <a:extLst>
              <a:ext uri="{4A0BC546-FE56-4ADE-93B0-CB8AF2F6F144}">
                <wpsdc:textFrameExt xmlns:wpsdc="http://www.wps.cn/officeDocument/2022/drawingmlCustomData" type="text"/>
              </a:ext>
            </a:extLst>
          </a:bodyPr>
          <a:p>
            <a:pPr algn="l"/>
            <a:r>
              <a:rPr lang="zh-CN" altLang="en-US" sz="3600" b="1">
                <a:solidFill>
                  <a:srgbClr val="FFFF00"/>
                </a:solidFill>
                <a:latin typeface="宋体" panose="02010600030101010101" pitchFamily="2" charset="-122"/>
                <a:ea typeface="宋体" panose="02010600030101010101" pitchFamily="2" charset="-122"/>
              </a:rPr>
              <a:t>梅州市</a:t>
            </a:r>
            <a:endParaRPr lang="zh-CN" altLang="en-US" sz="3600" b="1">
              <a:solidFill>
                <a:srgbClr val="FFFF00"/>
              </a:solidFill>
              <a:latin typeface="宋体" panose="02010600030101010101" pitchFamily="2" charset="-122"/>
              <a:ea typeface="宋体" panose="02010600030101010101" pitchFamily="2" charset="-122"/>
            </a:endParaRPr>
          </a:p>
        </p:txBody>
      </p:sp>
      <p:sp>
        <p:nvSpPr>
          <p:cNvPr id="98" name="文本框 97"/>
          <p:cNvSpPr txBox="1"/>
          <p:nvPr/>
        </p:nvSpPr>
        <p:spPr>
          <a:xfrm>
            <a:off x="7646035" y="10935335"/>
            <a:ext cx="1965325" cy="636905"/>
          </a:xfrm>
          <a:prstGeom prst="rect">
            <a:avLst/>
          </a:prstGeom>
        </p:spPr>
        <p:txBody>
          <a:bodyPr wrap="square">
            <a:noAutofit/>
            <a:extLst>
              <a:ext uri="{4A0BC546-FE56-4ADE-93B0-CB8AF2F6F144}">
                <wpsdc:textFrameExt xmlns:wpsdc="http://www.wps.cn/officeDocument/2022/drawingmlCustomData" type="text"/>
              </a:ext>
            </a:extLst>
          </a:bodyPr>
          <a:p>
            <a:pPr algn="l"/>
            <a:r>
              <a:rPr lang="zh-CN" altLang="en-US" sz="3600" b="1">
                <a:solidFill>
                  <a:srgbClr val="FFFF00"/>
                </a:solidFill>
                <a:latin typeface="宋体" panose="02010600030101010101" pitchFamily="2" charset="-122"/>
                <a:ea typeface="宋体" panose="02010600030101010101" pitchFamily="2" charset="-122"/>
              </a:rPr>
              <a:t>清远市</a:t>
            </a:r>
            <a:endParaRPr lang="zh-CN" altLang="en-US" sz="3600" b="1">
              <a:solidFill>
                <a:srgbClr val="FFFF00"/>
              </a:solidFill>
              <a:latin typeface="宋体" panose="02010600030101010101" pitchFamily="2" charset="-122"/>
              <a:ea typeface="宋体" panose="02010600030101010101" pitchFamily="2" charset="-122"/>
            </a:endParaRPr>
          </a:p>
        </p:txBody>
      </p:sp>
      <p:sp>
        <p:nvSpPr>
          <p:cNvPr id="99" name="文本框 98"/>
          <p:cNvSpPr txBox="1"/>
          <p:nvPr/>
        </p:nvSpPr>
        <p:spPr>
          <a:xfrm>
            <a:off x="15407640" y="3086735"/>
            <a:ext cx="1965325" cy="636905"/>
          </a:xfrm>
          <a:prstGeom prst="rect">
            <a:avLst/>
          </a:prstGeom>
        </p:spPr>
        <p:txBody>
          <a:bodyPr wrap="square">
            <a:noAutofit/>
            <a:extLst>
              <a:ext uri="{4A0BC546-FE56-4ADE-93B0-CB8AF2F6F144}">
                <wpsdc:textFrameExt xmlns:wpsdc="http://www.wps.cn/officeDocument/2022/drawingmlCustomData" type="text"/>
              </a:ext>
            </a:extLst>
          </a:bodyPr>
          <a:p>
            <a:pPr algn="l"/>
            <a:r>
              <a:rPr lang="zh-CN" altLang="en-US" sz="3600" b="1">
                <a:solidFill>
                  <a:srgbClr val="FFFF00"/>
                </a:solidFill>
                <a:latin typeface="宋体" panose="02010600030101010101" pitchFamily="2" charset="-122"/>
                <a:ea typeface="宋体" panose="02010600030101010101" pitchFamily="2" charset="-122"/>
              </a:rPr>
              <a:t>汕头市</a:t>
            </a:r>
            <a:endParaRPr lang="zh-CN" altLang="en-US" sz="3600" b="1">
              <a:solidFill>
                <a:srgbClr val="FFFF00"/>
              </a:solidFill>
              <a:latin typeface="宋体" panose="02010600030101010101" pitchFamily="2" charset="-122"/>
              <a:ea typeface="宋体" panose="02010600030101010101" pitchFamily="2" charset="-122"/>
            </a:endParaRPr>
          </a:p>
        </p:txBody>
      </p:sp>
      <p:sp>
        <p:nvSpPr>
          <p:cNvPr id="101" name="文本框 100"/>
          <p:cNvSpPr txBox="1"/>
          <p:nvPr/>
        </p:nvSpPr>
        <p:spPr>
          <a:xfrm>
            <a:off x="17993995" y="3723640"/>
            <a:ext cx="1965325" cy="636905"/>
          </a:xfrm>
          <a:prstGeom prst="rect">
            <a:avLst/>
          </a:prstGeom>
        </p:spPr>
        <p:txBody>
          <a:bodyPr wrap="square">
            <a:noAutofit/>
            <a:extLst>
              <a:ext uri="{4A0BC546-FE56-4ADE-93B0-CB8AF2F6F144}">
                <wpsdc:textFrameExt xmlns:wpsdc="http://www.wps.cn/officeDocument/2022/drawingmlCustomData" type="text"/>
              </a:ext>
            </a:extLst>
          </a:bodyPr>
          <a:p>
            <a:pPr algn="l"/>
            <a:r>
              <a:rPr lang="zh-CN" altLang="en-US" sz="3600" b="1">
                <a:solidFill>
                  <a:srgbClr val="FFFF00"/>
                </a:solidFill>
                <a:latin typeface="宋体" panose="02010600030101010101" pitchFamily="2" charset="-122"/>
                <a:ea typeface="宋体" panose="02010600030101010101" pitchFamily="2" charset="-122"/>
              </a:rPr>
              <a:t>汕尾市</a:t>
            </a:r>
            <a:endParaRPr lang="zh-CN" altLang="en-US" sz="3600" b="1">
              <a:solidFill>
                <a:srgbClr val="FFFF00"/>
              </a:solidFill>
              <a:latin typeface="宋体" panose="02010600030101010101" pitchFamily="2" charset="-122"/>
              <a:ea typeface="宋体" panose="02010600030101010101" pitchFamily="2" charset="-122"/>
            </a:endParaRPr>
          </a:p>
        </p:txBody>
      </p:sp>
      <p:sp>
        <p:nvSpPr>
          <p:cNvPr id="102" name="文本框 101"/>
          <p:cNvSpPr txBox="1"/>
          <p:nvPr/>
        </p:nvSpPr>
        <p:spPr>
          <a:xfrm>
            <a:off x="15731490" y="4867910"/>
            <a:ext cx="1641475" cy="636905"/>
          </a:xfrm>
          <a:prstGeom prst="rect">
            <a:avLst/>
          </a:prstGeom>
        </p:spPr>
        <p:txBody>
          <a:bodyPr wrap="square">
            <a:noAutofit/>
            <a:extLst>
              <a:ext uri="{4A0BC546-FE56-4ADE-93B0-CB8AF2F6F144}">
                <wpsdc:textFrameExt xmlns:wpsdc="http://www.wps.cn/officeDocument/2022/drawingmlCustomData" type="text"/>
              </a:ext>
            </a:extLst>
          </a:bodyPr>
          <a:p>
            <a:pPr algn="l"/>
            <a:r>
              <a:rPr lang="zh-CN" altLang="en-US" sz="3600" b="1">
                <a:solidFill>
                  <a:srgbClr val="FFFF00"/>
                </a:solidFill>
                <a:latin typeface="宋体" panose="02010600030101010101" pitchFamily="2" charset="-122"/>
                <a:ea typeface="宋体" panose="02010600030101010101" pitchFamily="2" charset="-122"/>
              </a:rPr>
              <a:t>韶关市</a:t>
            </a:r>
            <a:endParaRPr lang="zh-CN" altLang="en-US" sz="3600" b="1">
              <a:solidFill>
                <a:srgbClr val="FFFF00"/>
              </a:solidFill>
              <a:latin typeface="宋体" panose="02010600030101010101" pitchFamily="2" charset="-122"/>
              <a:ea typeface="宋体" panose="02010600030101010101" pitchFamily="2" charset="-122"/>
            </a:endParaRPr>
          </a:p>
        </p:txBody>
      </p:sp>
      <p:sp>
        <p:nvSpPr>
          <p:cNvPr id="103" name="文本框 102"/>
          <p:cNvSpPr txBox="1"/>
          <p:nvPr/>
        </p:nvSpPr>
        <p:spPr>
          <a:xfrm>
            <a:off x="17372965" y="5122545"/>
            <a:ext cx="1965325" cy="636905"/>
          </a:xfrm>
          <a:prstGeom prst="rect">
            <a:avLst/>
          </a:prstGeom>
        </p:spPr>
        <p:txBody>
          <a:bodyPr wrap="square">
            <a:noAutofit/>
            <a:extLst>
              <a:ext uri="{4A0BC546-FE56-4ADE-93B0-CB8AF2F6F144}">
                <wpsdc:textFrameExt xmlns:wpsdc="http://www.wps.cn/officeDocument/2022/drawingmlCustomData" type="text"/>
              </a:ext>
            </a:extLst>
          </a:bodyPr>
          <a:p>
            <a:pPr algn="l"/>
            <a:r>
              <a:rPr lang="zh-CN" altLang="en-US" sz="3600" b="1">
                <a:solidFill>
                  <a:srgbClr val="FFFF00"/>
                </a:solidFill>
                <a:latin typeface="宋体" panose="02010600030101010101" pitchFamily="2" charset="-122"/>
                <a:ea typeface="宋体" panose="02010600030101010101" pitchFamily="2" charset="-122"/>
              </a:rPr>
              <a:t>阳江市</a:t>
            </a:r>
            <a:endParaRPr lang="zh-CN" altLang="en-US" sz="3600" b="1">
              <a:solidFill>
                <a:srgbClr val="FFFF00"/>
              </a:solidFill>
              <a:latin typeface="宋体" panose="02010600030101010101" pitchFamily="2" charset="-122"/>
              <a:ea typeface="宋体" panose="02010600030101010101" pitchFamily="2" charset="-122"/>
            </a:endParaRPr>
          </a:p>
        </p:txBody>
      </p:sp>
      <p:sp>
        <p:nvSpPr>
          <p:cNvPr id="104" name="文本框 103"/>
          <p:cNvSpPr txBox="1"/>
          <p:nvPr/>
        </p:nvSpPr>
        <p:spPr>
          <a:xfrm>
            <a:off x="15719425" y="6617970"/>
            <a:ext cx="1965325" cy="636905"/>
          </a:xfrm>
          <a:prstGeom prst="rect">
            <a:avLst/>
          </a:prstGeom>
        </p:spPr>
        <p:txBody>
          <a:bodyPr wrap="square">
            <a:noAutofit/>
            <a:extLst>
              <a:ext uri="{4A0BC546-FE56-4ADE-93B0-CB8AF2F6F144}">
                <wpsdc:textFrameExt xmlns:wpsdc="http://www.wps.cn/officeDocument/2022/drawingmlCustomData" type="text"/>
              </a:ext>
            </a:extLst>
          </a:bodyPr>
          <a:p>
            <a:pPr algn="l"/>
            <a:r>
              <a:rPr lang="zh-CN" altLang="en-US" sz="3600" b="1">
                <a:solidFill>
                  <a:srgbClr val="FFFF00"/>
                </a:solidFill>
                <a:latin typeface="宋体" panose="02010600030101010101" pitchFamily="2" charset="-122"/>
                <a:ea typeface="宋体" panose="02010600030101010101" pitchFamily="2" charset="-122"/>
              </a:rPr>
              <a:t>云浮市</a:t>
            </a:r>
            <a:endParaRPr lang="zh-CN" altLang="en-US" sz="3600" b="1">
              <a:solidFill>
                <a:srgbClr val="FFFF00"/>
              </a:solidFill>
              <a:latin typeface="宋体" panose="02010600030101010101" pitchFamily="2" charset="-122"/>
              <a:ea typeface="宋体" panose="02010600030101010101" pitchFamily="2" charset="-122"/>
            </a:endParaRPr>
          </a:p>
        </p:txBody>
      </p:sp>
      <p:sp>
        <p:nvSpPr>
          <p:cNvPr id="105" name="文本框 104"/>
          <p:cNvSpPr txBox="1"/>
          <p:nvPr/>
        </p:nvSpPr>
        <p:spPr>
          <a:xfrm>
            <a:off x="17993995" y="6819265"/>
            <a:ext cx="1965325" cy="636905"/>
          </a:xfrm>
          <a:prstGeom prst="rect">
            <a:avLst/>
          </a:prstGeom>
        </p:spPr>
        <p:txBody>
          <a:bodyPr wrap="square">
            <a:noAutofit/>
            <a:extLst>
              <a:ext uri="{4A0BC546-FE56-4ADE-93B0-CB8AF2F6F144}">
                <wpsdc:textFrameExt xmlns:wpsdc="http://www.wps.cn/officeDocument/2022/drawingmlCustomData" type="text"/>
              </a:ext>
            </a:extLst>
          </a:bodyPr>
          <a:p>
            <a:pPr algn="l"/>
            <a:r>
              <a:rPr lang="zh-CN" altLang="en-US" sz="3600" b="1">
                <a:solidFill>
                  <a:srgbClr val="FFFF00"/>
                </a:solidFill>
                <a:latin typeface="宋体" panose="02010600030101010101" pitchFamily="2" charset="-122"/>
                <a:ea typeface="宋体" panose="02010600030101010101" pitchFamily="2" charset="-122"/>
              </a:rPr>
              <a:t>湛江市</a:t>
            </a:r>
            <a:endParaRPr lang="zh-CN" altLang="en-US" sz="3600" b="1">
              <a:solidFill>
                <a:srgbClr val="FFFF00"/>
              </a:solidFill>
              <a:latin typeface="宋体" panose="02010600030101010101" pitchFamily="2" charset="-122"/>
              <a:ea typeface="宋体" panose="02010600030101010101" pitchFamily="2" charset="-122"/>
            </a:endParaRPr>
          </a:p>
        </p:txBody>
      </p:sp>
      <p:sp>
        <p:nvSpPr>
          <p:cNvPr id="106" name="文本框 105"/>
          <p:cNvSpPr txBox="1"/>
          <p:nvPr/>
        </p:nvSpPr>
        <p:spPr>
          <a:xfrm>
            <a:off x="15407640" y="8439785"/>
            <a:ext cx="1965325" cy="636905"/>
          </a:xfrm>
          <a:prstGeom prst="rect">
            <a:avLst/>
          </a:prstGeom>
        </p:spPr>
        <p:txBody>
          <a:bodyPr wrap="square">
            <a:noAutofit/>
            <a:extLst>
              <a:ext uri="{4A0BC546-FE56-4ADE-93B0-CB8AF2F6F144}">
                <wpsdc:textFrameExt xmlns:wpsdc="http://www.wps.cn/officeDocument/2022/drawingmlCustomData" type="text"/>
              </a:ext>
            </a:extLst>
          </a:bodyPr>
          <a:p>
            <a:pPr algn="l"/>
            <a:r>
              <a:rPr lang="zh-CN" altLang="en-US" sz="3600" b="1">
                <a:solidFill>
                  <a:srgbClr val="FFFF00"/>
                </a:solidFill>
                <a:latin typeface="宋体" panose="02010600030101010101" pitchFamily="2" charset="-122"/>
                <a:ea typeface="宋体" panose="02010600030101010101" pitchFamily="2" charset="-122"/>
              </a:rPr>
              <a:t>肇庆市</a:t>
            </a:r>
            <a:endParaRPr lang="zh-CN" altLang="en-US" sz="3600" b="1">
              <a:solidFill>
                <a:srgbClr val="FFFF00"/>
              </a:solidFill>
              <a:latin typeface="宋体" panose="02010600030101010101" pitchFamily="2" charset="-122"/>
              <a:ea typeface="宋体" panose="02010600030101010101" pitchFamily="2" charset="-122"/>
            </a:endParaRPr>
          </a:p>
        </p:txBody>
      </p:sp>
      <p:sp>
        <p:nvSpPr>
          <p:cNvPr id="107" name="文本框 106"/>
          <p:cNvSpPr txBox="1"/>
          <p:nvPr/>
        </p:nvSpPr>
        <p:spPr>
          <a:xfrm>
            <a:off x="17548860" y="8677910"/>
            <a:ext cx="1965325" cy="636905"/>
          </a:xfrm>
          <a:prstGeom prst="rect">
            <a:avLst/>
          </a:prstGeom>
        </p:spPr>
        <p:txBody>
          <a:bodyPr wrap="square">
            <a:noAutofit/>
            <a:extLst>
              <a:ext uri="{4A0BC546-FE56-4ADE-93B0-CB8AF2F6F144}">
                <wpsdc:textFrameExt xmlns:wpsdc="http://www.wps.cn/officeDocument/2022/drawingmlCustomData" type="text"/>
              </a:ext>
            </a:extLst>
          </a:bodyPr>
          <a:p>
            <a:pPr algn="l"/>
            <a:r>
              <a:rPr lang="zh-CN" altLang="en-US" sz="3600" b="1">
                <a:solidFill>
                  <a:srgbClr val="FFFF00"/>
                </a:solidFill>
                <a:latin typeface="宋体" panose="02010600030101010101" pitchFamily="2" charset="-122"/>
                <a:ea typeface="宋体" panose="02010600030101010101" pitchFamily="2" charset="-122"/>
              </a:rPr>
              <a:t>中山市</a:t>
            </a:r>
            <a:endParaRPr lang="zh-CN" altLang="en-US" sz="3600" b="1">
              <a:solidFill>
                <a:srgbClr val="FFFF00"/>
              </a:solidFill>
              <a:latin typeface="宋体" panose="02010600030101010101" pitchFamily="2" charset="-122"/>
              <a:ea typeface="宋体" panose="02010600030101010101" pitchFamily="2" charset="-122"/>
            </a:endParaRPr>
          </a:p>
        </p:txBody>
      </p:sp>
      <p:sp>
        <p:nvSpPr>
          <p:cNvPr id="108" name="文本框 107"/>
          <p:cNvSpPr txBox="1"/>
          <p:nvPr/>
        </p:nvSpPr>
        <p:spPr>
          <a:xfrm>
            <a:off x="15583535" y="10702925"/>
            <a:ext cx="1965325" cy="636905"/>
          </a:xfrm>
          <a:prstGeom prst="rect">
            <a:avLst/>
          </a:prstGeom>
        </p:spPr>
        <p:txBody>
          <a:bodyPr wrap="square">
            <a:noAutofit/>
            <a:extLst>
              <a:ext uri="{4A0BC546-FE56-4ADE-93B0-CB8AF2F6F144}">
                <wpsdc:textFrameExt xmlns:wpsdc="http://www.wps.cn/officeDocument/2022/drawingmlCustomData" type="text"/>
              </a:ext>
            </a:extLst>
          </a:bodyPr>
          <a:p>
            <a:pPr algn="l"/>
            <a:r>
              <a:rPr lang="zh-CN" altLang="en-US" sz="3600" b="1">
                <a:solidFill>
                  <a:srgbClr val="FFFF00"/>
                </a:solidFill>
                <a:latin typeface="宋体" panose="02010600030101010101" pitchFamily="2" charset="-122"/>
                <a:ea typeface="宋体" panose="02010600030101010101" pitchFamily="2" charset="-122"/>
              </a:rPr>
              <a:t>珠海市</a:t>
            </a:r>
            <a:endParaRPr lang="zh-CN" altLang="en-US" sz="3600" b="1">
              <a:solidFill>
                <a:srgbClr val="FFFF00"/>
              </a:solidFill>
              <a:latin typeface="宋体" panose="02010600030101010101" pitchFamily="2" charset="-122"/>
              <a:ea typeface="宋体" panose="02010600030101010101" pitchFamily="2" charset="-122"/>
            </a:endParaRPr>
          </a:p>
        </p:txBody>
      </p:sp>
      <p:sp>
        <p:nvSpPr>
          <p:cNvPr id="109" name="文本框 108"/>
          <p:cNvSpPr txBox="1"/>
          <p:nvPr/>
        </p:nvSpPr>
        <p:spPr>
          <a:xfrm>
            <a:off x="13541375" y="3059430"/>
            <a:ext cx="1165225" cy="77406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ctr" forceAA="0">
            <a:no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rPr>
              <a:t>陆军</a:t>
            </a:r>
            <a:endPar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endParaRPr>
          </a:p>
        </p:txBody>
      </p:sp>
      <p:sp>
        <p:nvSpPr>
          <p:cNvPr id="110" name="文本框 109"/>
          <p:cNvSpPr txBox="1"/>
          <p:nvPr/>
        </p:nvSpPr>
        <p:spPr>
          <a:xfrm>
            <a:off x="9787890" y="5246370"/>
            <a:ext cx="1558925" cy="104584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ctr" forceAA="0">
            <a:no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rPr>
              <a:t>陈佳佳</a:t>
            </a:r>
            <a:endPar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endParaRPr>
          </a:p>
        </p:txBody>
      </p:sp>
      <p:sp>
        <p:nvSpPr>
          <p:cNvPr id="111" name="文本框 110"/>
          <p:cNvSpPr txBox="1"/>
          <p:nvPr/>
        </p:nvSpPr>
        <p:spPr>
          <a:xfrm>
            <a:off x="2348865" y="5656580"/>
            <a:ext cx="1478280" cy="77406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ctr" forceAA="0">
            <a:no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rPr>
              <a:t>王卫东</a:t>
            </a:r>
            <a:endPar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endParaRPr>
          </a:p>
        </p:txBody>
      </p:sp>
      <p:sp>
        <p:nvSpPr>
          <p:cNvPr id="112" name="文本框 111"/>
          <p:cNvSpPr txBox="1"/>
          <p:nvPr/>
        </p:nvSpPr>
        <p:spPr>
          <a:xfrm>
            <a:off x="3185795" y="7456170"/>
            <a:ext cx="1492885" cy="77406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ctr" forceAA="0">
            <a:no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rPr>
              <a:t>王金林</a:t>
            </a:r>
            <a:endPar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endParaRPr>
          </a:p>
        </p:txBody>
      </p:sp>
      <p:sp>
        <p:nvSpPr>
          <p:cNvPr id="113" name="文本框 112"/>
          <p:cNvSpPr txBox="1"/>
          <p:nvPr/>
        </p:nvSpPr>
        <p:spPr>
          <a:xfrm>
            <a:off x="10339070" y="6819265"/>
            <a:ext cx="1015365" cy="951230"/>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ctr" forceAA="0">
            <a:no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rPr>
              <a:t>邓予</a:t>
            </a:r>
            <a:endPar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endParaRPr>
          </a:p>
        </p:txBody>
      </p:sp>
      <p:sp>
        <p:nvSpPr>
          <p:cNvPr id="114" name="文本框 113"/>
          <p:cNvSpPr txBox="1"/>
          <p:nvPr/>
        </p:nvSpPr>
        <p:spPr>
          <a:xfrm>
            <a:off x="3093720" y="9382760"/>
            <a:ext cx="1350010" cy="951230"/>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ctr" forceAA="0">
            <a:no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rPr>
              <a:t>余杰雄</a:t>
            </a:r>
            <a:endPar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endParaRPr>
          </a:p>
        </p:txBody>
      </p:sp>
      <p:sp>
        <p:nvSpPr>
          <p:cNvPr id="115" name="文本框 114"/>
          <p:cNvSpPr txBox="1"/>
          <p:nvPr/>
        </p:nvSpPr>
        <p:spPr>
          <a:xfrm>
            <a:off x="10821035" y="8794115"/>
            <a:ext cx="1370965" cy="951230"/>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ctr" forceAA="0">
            <a:no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rPr>
              <a:t>袁阳春</a:t>
            </a:r>
            <a:endPar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endParaRPr>
          </a:p>
        </p:txBody>
      </p:sp>
      <p:sp>
        <p:nvSpPr>
          <p:cNvPr id="116" name="文本框 115"/>
          <p:cNvSpPr txBox="1"/>
          <p:nvPr/>
        </p:nvSpPr>
        <p:spPr>
          <a:xfrm>
            <a:off x="3185795" y="11219180"/>
            <a:ext cx="1492885" cy="951230"/>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ctr" forceAA="0">
            <a:no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rPr>
              <a:t>徐继威</a:t>
            </a:r>
            <a:endPar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endParaRPr>
          </a:p>
        </p:txBody>
      </p:sp>
      <p:sp>
        <p:nvSpPr>
          <p:cNvPr id="117" name="文本框 116"/>
          <p:cNvSpPr txBox="1"/>
          <p:nvPr/>
        </p:nvSpPr>
        <p:spPr>
          <a:xfrm>
            <a:off x="9798050" y="10702925"/>
            <a:ext cx="1520825" cy="951230"/>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ctr" forceAA="0">
            <a:no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rPr>
              <a:t>黄长文</a:t>
            </a:r>
            <a:endPar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endParaRPr>
          </a:p>
        </p:txBody>
      </p:sp>
      <p:sp>
        <p:nvSpPr>
          <p:cNvPr id="118" name="文本框 117"/>
          <p:cNvSpPr txBox="1"/>
          <p:nvPr/>
        </p:nvSpPr>
        <p:spPr>
          <a:xfrm>
            <a:off x="20736560" y="3482975"/>
            <a:ext cx="1492885" cy="77406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ctr" forceAA="0">
            <a:no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rPr>
              <a:t>张建龙</a:t>
            </a:r>
            <a:endPar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endParaRPr>
          </a:p>
        </p:txBody>
      </p:sp>
      <p:sp>
        <p:nvSpPr>
          <p:cNvPr id="119" name="文本框 118"/>
          <p:cNvSpPr txBox="1"/>
          <p:nvPr/>
        </p:nvSpPr>
        <p:spPr>
          <a:xfrm>
            <a:off x="13541375" y="4681855"/>
            <a:ext cx="1500505" cy="107759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ctr" forceAA="0">
            <a:no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rPr>
              <a:t>吴青松</a:t>
            </a:r>
            <a:endPar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endParaRPr>
          </a:p>
        </p:txBody>
      </p:sp>
      <p:sp>
        <p:nvSpPr>
          <p:cNvPr id="120" name="文本框 119"/>
          <p:cNvSpPr txBox="1"/>
          <p:nvPr/>
        </p:nvSpPr>
        <p:spPr>
          <a:xfrm>
            <a:off x="19765010" y="4985385"/>
            <a:ext cx="1412875" cy="77406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ctr" forceAA="0">
            <a:no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rPr>
              <a:t>陈剑雄</a:t>
            </a:r>
            <a:endPar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endParaRPr>
          </a:p>
        </p:txBody>
      </p:sp>
      <p:sp>
        <p:nvSpPr>
          <p:cNvPr id="121" name="文本框 120"/>
          <p:cNvSpPr txBox="1"/>
          <p:nvPr/>
        </p:nvSpPr>
        <p:spPr>
          <a:xfrm>
            <a:off x="13832840" y="6480810"/>
            <a:ext cx="1209040" cy="975360"/>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ctr" forceAA="0">
            <a:no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rPr>
              <a:t>杨凯</a:t>
            </a:r>
            <a:endPar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endParaRPr>
          </a:p>
        </p:txBody>
      </p:sp>
      <p:sp>
        <p:nvSpPr>
          <p:cNvPr id="122" name="文本框 121"/>
          <p:cNvSpPr txBox="1"/>
          <p:nvPr/>
        </p:nvSpPr>
        <p:spPr>
          <a:xfrm>
            <a:off x="20977860" y="6679565"/>
            <a:ext cx="1636395" cy="77660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ctr" forceAA="0">
            <a:no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rPr>
              <a:t>陈博艺</a:t>
            </a:r>
            <a:endPar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endParaRPr>
          </a:p>
        </p:txBody>
      </p:sp>
      <p:sp>
        <p:nvSpPr>
          <p:cNvPr id="123" name="文本框 122"/>
          <p:cNvSpPr txBox="1"/>
          <p:nvPr/>
        </p:nvSpPr>
        <p:spPr>
          <a:xfrm>
            <a:off x="13314045" y="8350885"/>
            <a:ext cx="1519555" cy="963930"/>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ctr" forceAA="0">
            <a:no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rPr>
              <a:t>唐志良</a:t>
            </a:r>
            <a:endPar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endParaRPr>
          </a:p>
        </p:txBody>
      </p:sp>
      <p:sp>
        <p:nvSpPr>
          <p:cNvPr id="124" name="文本框 123"/>
          <p:cNvSpPr txBox="1"/>
          <p:nvPr/>
        </p:nvSpPr>
        <p:spPr>
          <a:xfrm>
            <a:off x="20379055" y="8439785"/>
            <a:ext cx="1374775" cy="77406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ctr" forceAA="0">
            <a:no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rPr>
              <a:t>何坤</a:t>
            </a:r>
            <a:endPar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endParaRPr>
          </a:p>
        </p:txBody>
      </p:sp>
      <p:sp>
        <p:nvSpPr>
          <p:cNvPr id="127" name="文本框 126"/>
          <p:cNvSpPr txBox="1"/>
          <p:nvPr/>
        </p:nvSpPr>
        <p:spPr>
          <a:xfrm>
            <a:off x="13508990" y="10678160"/>
            <a:ext cx="1197610" cy="77406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ctr" forceAA="0">
            <a:noAutofit/>
          </a:bodyPr>
          <a:p>
            <a:pPr marL="0" marR="0" indent="0" algn="l" defTabSz="825500" rtl="0" fontAlgn="auto" latinLnBrk="0" hangingPunct="0">
              <a:lnSpc>
                <a:spcPct val="100000"/>
              </a:lnSpc>
              <a:spcBef>
                <a:spcPts val="0"/>
              </a:spcBef>
              <a:spcAft>
                <a:spcPts val="0"/>
              </a:spcAft>
              <a:buClrTx/>
              <a:buSzTx/>
              <a:buFontTx/>
              <a:buNone/>
            </a:pPr>
            <a:r>
              <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rPr>
              <a:t>李坚</a:t>
            </a:r>
            <a:endPar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endParaRPr>
          </a:p>
        </p:txBody>
      </p:sp>
      <p:sp>
        <p:nvSpPr>
          <p:cNvPr id="2" name="文本框 1"/>
          <p:cNvSpPr txBox="1"/>
          <p:nvPr/>
        </p:nvSpPr>
        <p:spPr>
          <a:xfrm>
            <a:off x="20860385" y="10492105"/>
            <a:ext cx="1611630" cy="56832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t" forceAA="0">
            <a:spAutoFit/>
          </a:bodyPr>
          <a:p>
            <a:pPr marL="0" marR="0" indent="0" algn="l" defTabSz="825500" rtl="0" fontAlgn="auto" latinLnBrk="0" hangingPunct="0">
              <a:lnSpc>
                <a:spcPct val="100000"/>
              </a:lnSpc>
              <a:spcBef>
                <a:spcPts val="0"/>
              </a:spcBef>
              <a:spcAft>
                <a:spcPts val="0"/>
              </a:spcAft>
              <a:buClrTx/>
              <a:buSzTx/>
              <a:buFontTx/>
              <a:buNone/>
            </a:pPr>
            <a:r>
              <a:rPr lang="zh-CN" altLang="en-US" sz="3200" b="1">
                <a:solidFill>
                  <a:schemeClr val="bg1"/>
                </a:solidFill>
                <a:latin typeface="宋体" panose="02010600030101010101" pitchFamily="2" charset="-122"/>
                <a:ea typeface="宋体" panose="02010600030101010101" pitchFamily="2" charset="-122"/>
                <a:sym typeface="PT Sans"/>
              </a:rPr>
              <a:t>侯宝华</a:t>
            </a:r>
            <a:endParaRPr kumimoji="0" lang="zh-CN" altLang="en-US" sz="3200" b="1" i="0" u="none" strike="noStrike" cap="none" spc="0" normalizeH="0" baseline="0">
              <a:ln>
                <a:noFill/>
              </a:ln>
              <a:solidFill>
                <a:schemeClr val="bg1"/>
              </a:solidFill>
              <a:effectLst/>
              <a:uFillTx/>
              <a:latin typeface="宋体" panose="02010600030101010101" pitchFamily="2" charset="-122"/>
              <a:ea typeface="宋体" panose="02010600030101010101" pitchFamily="2" charset="-122"/>
              <a:cs typeface="PT Sans"/>
              <a:sym typeface="PT Sans"/>
            </a:endParaRPr>
          </a:p>
        </p:txBody>
      </p:sp>
      <p:grpSp>
        <p:nvGrpSpPr>
          <p:cNvPr id="3" name="组合 2"/>
          <p:cNvGrpSpPr/>
          <p:nvPr/>
        </p:nvGrpSpPr>
        <p:grpSpPr>
          <a:xfrm>
            <a:off x="17742535" y="10162540"/>
            <a:ext cx="2994025" cy="1177290"/>
            <a:chOff x="6428745" y="1195294"/>
            <a:chExt cx="2381016" cy="1241449"/>
          </a:xfrm>
          <a:solidFill>
            <a:srgbClr val="C00000"/>
          </a:solidFill>
        </p:grpSpPr>
        <p:sp>
          <p:nvSpPr>
            <p:cNvPr id="4" name="Freeform 3735"/>
            <p:cNvSpPr/>
            <p:nvPr/>
          </p:nvSpPr>
          <p:spPr bwMode="auto">
            <a:xfrm>
              <a:off x="6428745" y="1221707"/>
              <a:ext cx="2381016" cy="1215036"/>
            </a:xfrm>
            <a:custGeom>
              <a:avLst/>
              <a:gdLst>
                <a:gd name="T0" fmla="*/ 0 w 800"/>
                <a:gd name="T1" fmla="*/ 140 h 408"/>
                <a:gd name="T2" fmla="*/ 72 w 800"/>
                <a:gd name="T3" fmla="*/ 68 h 408"/>
                <a:gd name="T4" fmla="*/ 587 w 800"/>
                <a:gd name="T5" fmla="*/ 68 h 408"/>
                <a:gd name="T6" fmla="*/ 587 w 800"/>
                <a:gd name="T7" fmla="*/ 23 h 408"/>
                <a:gd name="T8" fmla="*/ 611 w 800"/>
                <a:gd name="T9" fmla="*/ 12 h 408"/>
                <a:gd name="T10" fmla="*/ 786 w 800"/>
                <a:gd name="T11" fmla="*/ 171 h 408"/>
                <a:gd name="T12" fmla="*/ 786 w 800"/>
                <a:gd name="T13" fmla="*/ 214 h 408"/>
                <a:gd name="T14" fmla="*/ 611 w 800"/>
                <a:gd name="T15" fmla="*/ 373 h 408"/>
                <a:gd name="T16" fmla="*/ 587 w 800"/>
                <a:gd name="T17" fmla="*/ 362 h 408"/>
                <a:gd name="T18" fmla="*/ 587 w 800"/>
                <a:gd name="T19" fmla="*/ 322 h 408"/>
                <a:gd name="T20" fmla="*/ 122 w 800"/>
                <a:gd name="T21" fmla="*/ 322 h 408"/>
                <a:gd name="T22" fmla="*/ 92 w 800"/>
                <a:gd name="T23" fmla="*/ 322 h 408"/>
                <a:gd name="T24" fmla="*/ 0 w 800"/>
                <a:gd name="T25" fmla="*/ 408 h 408"/>
                <a:gd name="T26" fmla="*/ 0 w 800"/>
                <a:gd name="T27" fmla="*/ 257 h 408"/>
                <a:gd name="T28" fmla="*/ 0 w 800"/>
                <a:gd name="T29" fmla="*/ 257 h 408"/>
                <a:gd name="T30" fmla="*/ 0 w 800"/>
                <a:gd name="T31" fmla="*/ 250 h 408"/>
                <a:gd name="T32" fmla="*/ 0 w 800"/>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408">
                  <a:moveTo>
                    <a:pt x="0" y="140"/>
                  </a:moveTo>
                  <a:cubicBezTo>
                    <a:pt x="0" y="100"/>
                    <a:pt x="32" y="68"/>
                    <a:pt x="72" y="68"/>
                  </a:cubicBezTo>
                  <a:cubicBezTo>
                    <a:pt x="587" y="68"/>
                    <a:pt x="587" y="68"/>
                    <a:pt x="587" y="68"/>
                  </a:cubicBezTo>
                  <a:cubicBezTo>
                    <a:pt x="587" y="23"/>
                    <a:pt x="587" y="23"/>
                    <a:pt x="587" y="23"/>
                  </a:cubicBezTo>
                  <a:cubicBezTo>
                    <a:pt x="587" y="5"/>
                    <a:pt x="598" y="0"/>
                    <a:pt x="611" y="12"/>
                  </a:cubicBezTo>
                  <a:cubicBezTo>
                    <a:pt x="786" y="171"/>
                    <a:pt x="786" y="171"/>
                    <a:pt x="786" y="171"/>
                  </a:cubicBezTo>
                  <a:cubicBezTo>
                    <a:pt x="800" y="183"/>
                    <a:pt x="800" y="202"/>
                    <a:pt x="786" y="214"/>
                  </a:cubicBezTo>
                  <a:cubicBezTo>
                    <a:pt x="611" y="373"/>
                    <a:pt x="611" y="373"/>
                    <a:pt x="611" y="373"/>
                  </a:cubicBezTo>
                  <a:cubicBezTo>
                    <a:pt x="598" y="385"/>
                    <a:pt x="587" y="380"/>
                    <a:pt x="587" y="362"/>
                  </a:cubicBezTo>
                  <a:cubicBezTo>
                    <a:pt x="587" y="322"/>
                    <a:pt x="587" y="322"/>
                    <a:pt x="587" y="322"/>
                  </a:cubicBezTo>
                  <a:cubicBezTo>
                    <a:pt x="122" y="322"/>
                    <a:pt x="122" y="322"/>
                    <a:pt x="122" y="322"/>
                  </a:cubicBezTo>
                  <a:cubicBezTo>
                    <a:pt x="92" y="322"/>
                    <a:pt x="92" y="322"/>
                    <a:pt x="92" y="322"/>
                  </a:cubicBezTo>
                  <a:cubicBezTo>
                    <a:pt x="43" y="322"/>
                    <a:pt x="3" y="360"/>
                    <a:pt x="0" y="408"/>
                  </a:cubicBezTo>
                  <a:cubicBezTo>
                    <a:pt x="0" y="257"/>
                    <a:pt x="0" y="257"/>
                    <a:pt x="0" y="257"/>
                  </a:cubicBezTo>
                  <a:cubicBezTo>
                    <a:pt x="0" y="257"/>
                    <a:pt x="0" y="257"/>
                    <a:pt x="0" y="257"/>
                  </a:cubicBezTo>
                  <a:cubicBezTo>
                    <a:pt x="0" y="255"/>
                    <a:pt x="0" y="252"/>
                    <a:pt x="0" y="250"/>
                  </a:cubicBezTo>
                  <a:lnTo>
                    <a:pt x="0" y="140"/>
                  </a:lnTo>
                  <a:close/>
                </a:path>
              </a:pathLst>
            </a:custGeom>
            <a:grp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sp>
          <p:nvSpPr>
            <p:cNvPr id="5" name="Freeform 3736"/>
            <p:cNvSpPr/>
            <p:nvPr/>
          </p:nvSpPr>
          <p:spPr bwMode="auto">
            <a:xfrm>
              <a:off x="6428745" y="1195294"/>
              <a:ext cx="2381016" cy="1213777"/>
            </a:xfrm>
            <a:custGeom>
              <a:avLst/>
              <a:gdLst>
                <a:gd name="T0" fmla="*/ 0 w 800"/>
                <a:gd name="T1" fmla="*/ 140 h 408"/>
                <a:gd name="T2" fmla="*/ 72 w 800"/>
                <a:gd name="T3" fmla="*/ 68 h 408"/>
                <a:gd name="T4" fmla="*/ 587 w 800"/>
                <a:gd name="T5" fmla="*/ 68 h 408"/>
                <a:gd name="T6" fmla="*/ 587 w 800"/>
                <a:gd name="T7" fmla="*/ 23 h 408"/>
                <a:gd name="T8" fmla="*/ 611 w 800"/>
                <a:gd name="T9" fmla="*/ 12 h 408"/>
                <a:gd name="T10" fmla="*/ 786 w 800"/>
                <a:gd name="T11" fmla="*/ 171 h 408"/>
                <a:gd name="T12" fmla="*/ 786 w 800"/>
                <a:gd name="T13" fmla="*/ 214 h 408"/>
                <a:gd name="T14" fmla="*/ 611 w 800"/>
                <a:gd name="T15" fmla="*/ 373 h 408"/>
                <a:gd name="T16" fmla="*/ 587 w 800"/>
                <a:gd name="T17" fmla="*/ 362 h 408"/>
                <a:gd name="T18" fmla="*/ 587 w 800"/>
                <a:gd name="T19" fmla="*/ 322 h 408"/>
                <a:gd name="T20" fmla="*/ 122 w 800"/>
                <a:gd name="T21" fmla="*/ 322 h 408"/>
                <a:gd name="T22" fmla="*/ 92 w 800"/>
                <a:gd name="T23" fmla="*/ 322 h 408"/>
                <a:gd name="T24" fmla="*/ 0 w 800"/>
                <a:gd name="T25" fmla="*/ 408 h 408"/>
                <a:gd name="T26" fmla="*/ 0 w 800"/>
                <a:gd name="T27" fmla="*/ 257 h 408"/>
                <a:gd name="T28" fmla="*/ 0 w 800"/>
                <a:gd name="T29" fmla="*/ 257 h 408"/>
                <a:gd name="T30" fmla="*/ 0 w 800"/>
                <a:gd name="T31" fmla="*/ 250 h 408"/>
                <a:gd name="T32" fmla="*/ 0 w 800"/>
                <a:gd name="T33" fmla="*/ 14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408">
                  <a:moveTo>
                    <a:pt x="0" y="140"/>
                  </a:moveTo>
                  <a:cubicBezTo>
                    <a:pt x="0" y="100"/>
                    <a:pt x="32" y="68"/>
                    <a:pt x="72" y="68"/>
                  </a:cubicBezTo>
                  <a:cubicBezTo>
                    <a:pt x="587" y="68"/>
                    <a:pt x="587" y="68"/>
                    <a:pt x="587" y="68"/>
                  </a:cubicBezTo>
                  <a:cubicBezTo>
                    <a:pt x="587" y="23"/>
                    <a:pt x="587" y="23"/>
                    <a:pt x="587" y="23"/>
                  </a:cubicBezTo>
                  <a:cubicBezTo>
                    <a:pt x="587" y="5"/>
                    <a:pt x="598" y="0"/>
                    <a:pt x="611" y="12"/>
                  </a:cubicBezTo>
                  <a:cubicBezTo>
                    <a:pt x="786" y="171"/>
                    <a:pt x="786" y="171"/>
                    <a:pt x="786" y="171"/>
                  </a:cubicBezTo>
                  <a:cubicBezTo>
                    <a:pt x="800" y="183"/>
                    <a:pt x="800" y="202"/>
                    <a:pt x="786" y="214"/>
                  </a:cubicBezTo>
                  <a:cubicBezTo>
                    <a:pt x="611" y="373"/>
                    <a:pt x="611" y="373"/>
                    <a:pt x="611" y="373"/>
                  </a:cubicBezTo>
                  <a:cubicBezTo>
                    <a:pt x="598" y="385"/>
                    <a:pt x="587" y="380"/>
                    <a:pt x="587" y="362"/>
                  </a:cubicBezTo>
                  <a:cubicBezTo>
                    <a:pt x="587" y="322"/>
                    <a:pt x="587" y="322"/>
                    <a:pt x="587" y="322"/>
                  </a:cubicBezTo>
                  <a:cubicBezTo>
                    <a:pt x="122" y="322"/>
                    <a:pt x="122" y="322"/>
                    <a:pt x="122" y="322"/>
                  </a:cubicBezTo>
                  <a:cubicBezTo>
                    <a:pt x="92" y="322"/>
                    <a:pt x="92" y="322"/>
                    <a:pt x="92" y="322"/>
                  </a:cubicBezTo>
                  <a:cubicBezTo>
                    <a:pt x="43" y="322"/>
                    <a:pt x="3" y="360"/>
                    <a:pt x="0" y="408"/>
                  </a:cubicBezTo>
                  <a:cubicBezTo>
                    <a:pt x="0" y="257"/>
                    <a:pt x="0" y="257"/>
                    <a:pt x="0" y="257"/>
                  </a:cubicBezTo>
                  <a:cubicBezTo>
                    <a:pt x="0" y="257"/>
                    <a:pt x="0" y="257"/>
                    <a:pt x="0" y="257"/>
                  </a:cubicBezTo>
                  <a:cubicBezTo>
                    <a:pt x="0" y="254"/>
                    <a:pt x="0" y="252"/>
                    <a:pt x="0" y="250"/>
                  </a:cubicBezTo>
                  <a:lnTo>
                    <a:pt x="0" y="140"/>
                  </a:lnTo>
                  <a:close/>
                </a:path>
              </a:pathLst>
            </a:custGeom>
            <a:noFill/>
            <a:ln>
              <a:noFill/>
            </a:ln>
          </p:spPr>
          <p:txBody>
            <a:bodyPr vert="horz" wrap="square" lIns="91429" tIns="45715" rIns="91429" bIns="45715" numCol="1" anchor="t" anchorCtr="0" compatLnSpc="1"/>
            <a:lst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grpSp>
      <p:sp>
        <p:nvSpPr>
          <p:cNvPr id="6" name="文本框 5"/>
          <p:cNvSpPr txBox="1"/>
          <p:nvPr/>
        </p:nvSpPr>
        <p:spPr>
          <a:xfrm>
            <a:off x="17993995" y="10423525"/>
            <a:ext cx="1965325" cy="636905"/>
          </a:xfrm>
          <a:prstGeom prst="rect">
            <a:avLst/>
          </a:prstGeom>
        </p:spPr>
        <p:txBody>
          <a:bodyPr wrap="square">
            <a:noAutofit/>
            <a:extLst>
              <a:ext uri="{4A0BC546-FE56-4ADE-93B0-CB8AF2F6F144}">
                <wpsdc:textFrameExt xmlns:wpsdc="http://www.wps.cn/officeDocument/2022/drawingmlCustomData" type="text"/>
              </a:ext>
            </a:extLst>
          </a:bodyPr>
          <a:p>
            <a:pPr algn="l"/>
            <a:r>
              <a:rPr lang="zh-CN" altLang="en-US" sz="3600" b="1">
                <a:solidFill>
                  <a:srgbClr val="FFFF00"/>
                </a:solidFill>
                <a:latin typeface="宋体" panose="02010600030101010101" pitchFamily="2" charset="-122"/>
                <a:ea typeface="宋体" panose="02010600030101010101" pitchFamily="2" charset="-122"/>
              </a:rPr>
              <a:t>茂名市</a:t>
            </a:r>
            <a:endParaRPr lang="zh-CN" altLang="en-US" sz="3600" b="1">
              <a:solidFill>
                <a:srgbClr val="FFFF00"/>
              </a:solidFill>
              <a:latin typeface="宋体" panose="02010600030101010101" pitchFamily="2" charset="-122"/>
              <a:ea typeface="宋体" panose="02010600030101010101" pitchFamily="2" charset="-122"/>
            </a:endParaRPr>
          </a:p>
        </p:txBody>
      </p:sp>
      <p:sp>
        <p:nvSpPr>
          <p:cNvPr id="7" name="文本框 6"/>
          <p:cNvSpPr txBox="1"/>
          <p:nvPr/>
        </p:nvSpPr>
        <p:spPr>
          <a:xfrm>
            <a:off x="5837555" y="12581255"/>
            <a:ext cx="13468985" cy="530225"/>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ctr" forceAA="0">
            <a:noAutofit/>
          </a:bodyPr>
          <a:p>
            <a:pPr marL="0" marR="0" algn="ctr" defTabSz="825500" rtl="0" fontAlgn="auto" latinLnBrk="0" hangingPunct="1">
              <a:lnSpc>
                <a:spcPct val="100000"/>
              </a:lnSpc>
              <a:spcBef>
                <a:spcPts val="0"/>
              </a:spcBef>
              <a:spcAft>
                <a:spcPts val="0"/>
              </a:spcAft>
              <a:buClrTx/>
              <a:buSzTx/>
              <a:buFontTx/>
              <a:buNone/>
            </a:pPr>
            <a:r>
              <a:rPr kumimoji="0" lang="zh-CN" altLang="en-US" sz="4000" b="1" i="0" u="none" strike="noStrike" cap="none" spc="0" normalizeH="0" baseline="0" dirty="0">
                <a:solidFill>
                  <a:schemeClr val="bg1"/>
                </a:solidFill>
                <a:effectLst/>
                <a:highlight>
                  <a:srgbClr val="FFFF00"/>
                </a:highlight>
                <a:uFillTx/>
                <a:latin typeface="+mn-lt"/>
                <a:ea typeface="+mn-ea"/>
                <a:cs typeface="+mn-ea"/>
                <a:sym typeface="PT Sans"/>
              </a:rPr>
              <a:t>以副主任委员为核心，积极发展新委员</a:t>
            </a:r>
            <a:endParaRPr kumimoji="0" lang="zh-CN" altLang="en-US" sz="4000" b="1" i="0" u="none" strike="noStrike" cap="none" spc="0" normalizeH="0" baseline="0" dirty="0">
              <a:solidFill>
                <a:schemeClr val="bg1"/>
              </a:solidFill>
              <a:effectLst/>
              <a:highlight>
                <a:srgbClr val="FFFF00"/>
              </a:highlight>
              <a:uFillTx/>
              <a:latin typeface="+mn-lt"/>
              <a:ea typeface="+mn-ea"/>
              <a:cs typeface="+mn-ea"/>
              <a:sym typeface="PT Sans"/>
            </a:endParaRPr>
          </a:p>
        </p:txBody>
      </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p:cNvSpPr>
          <p:nvPr>
            <p:ph type="sldNum" sz="quarter" idx="2"/>
          </p:nvPr>
        </p:nvSpPr>
        <p:spPr>
          <a:xfrm>
            <a:off x="22613349" y="12233456"/>
            <a:ext cx="607908" cy="353060"/>
          </a:xfrm>
          <a:prstGeom prst="rect">
            <a:avLst/>
          </a:prstGeom>
        </p:spPr>
        <p:txBody>
          <a:bodyPr/>
          <a:lstStyle/>
          <a:p>
            <a:r>
              <a:rPr lang="en-US">
                <a:cs typeface="+mn-ea"/>
                <a:sym typeface="+mn-lt"/>
              </a:rPr>
              <a:t>8</a:t>
            </a:r>
            <a:endParaRPr lang="en-US">
              <a:cs typeface="+mn-ea"/>
              <a:sym typeface="+mn-lt"/>
            </a:endParaRPr>
          </a:p>
        </p:txBody>
      </p:sp>
      <p:sp>
        <p:nvSpPr>
          <p:cNvPr id="14" name="Shape 67"/>
          <p:cNvSpPr txBox="1"/>
          <p:nvPr/>
        </p:nvSpPr>
        <p:spPr>
          <a:xfrm>
            <a:off x="4098925" y="710565"/>
            <a:ext cx="16482695" cy="1645920"/>
          </a:xfrm>
          <a:prstGeom prst="rect">
            <a:avLst/>
          </a:prstGeom>
          <a:ln w="3175">
            <a:miter lim="400000"/>
          </a:ln>
        </p:spPr>
        <p:txBody>
          <a:bodyPr lIns="38100" tIns="38100" rIns="38100" bIns="38100">
            <a:normAutofit fontScale="80000"/>
          </a:bodyPr>
          <a:lstStyle>
            <a:lvl1pPr marL="0" marR="0" indent="0" algn="ctr" defTabSz="825500" rtl="0" latinLnBrk="0">
              <a:lnSpc>
                <a:spcPct val="100000"/>
              </a:lnSpc>
              <a:spcBef>
                <a:spcPts val="0"/>
              </a:spcBef>
              <a:spcAft>
                <a:spcPts val="0"/>
              </a:spcAft>
              <a:buClrTx/>
              <a:buSzTx/>
              <a:buFontTx/>
              <a:buNone/>
              <a:defRPr sz="11200" b="0" i="1" u="none" strike="noStrike" cap="none" spc="0" baseline="0">
                <a:ln>
                  <a:noFill/>
                </a:ln>
                <a:solidFill>
                  <a:schemeClr val="bg1"/>
                </a:solidFill>
                <a:uFillTx/>
                <a:latin typeface="Playfair Display Black"/>
                <a:ea typeface="Playfair Display Black"/>
                <a:cs typeface="Playfair Display Black"/>
                <a:sym typeface="Playfair Display Black"/>
              </a:defRPr>
            </a:lvl1pPr>
            <a:lvl2pPr marL="0" marR="0" indent="228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2pPr>
            <a:lvl3pPr marL="0" marR="0" indent="457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3pPr>
            <a:lvl4pPr marL="0" marR="0" indent="685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4pPr>
            <a:lvl5pPr marL="0" marR="0" indent="9144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5pPr>
            <a:lvl6pPr marL="0" marR="0" indent="11430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6pPr>
            <a:lvl7pPr marL="0" marR="0" indent="13716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7pPr>
            <a:lvl8pPr marL="0" marR="0" indent="16002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8pPr>
            <a:lvl9pPr marL="0" marR="0" indent="1828800" algn="ctr" defTabSz="825500" rtl="0" latinLnBrk="0">
              <a:lnSpc>
                <a:spcPct val="100000"/>
              </a:lnSpc>
              <a:spcBef>
                <a:spcPts val="0"/>
              </a:spcBef>
              <a:spcAft>
                <a:spcPts val="0"/>
              </a:spcAft>
              <a:buClrTx/>
              <a:buSzTx/>
              <a:buFontTx/>
              <a:buNone/>
              <a:defRPr sz="11200" b="0" i="1" u="none" strike="noStrike" cap="none" spc="0" baseline="0">
                <a:ln>
                  <a:noFill/>
                </a:ln>
                <a:solidFill>
                  <a:srgbClr val="000000"/>
                </a:solidFill>
                <a:uFillTx/>
                <a:latin typeface="Playfair Display Black"/>
                <a:ea typeface="Playfair Display Black"/>
                <a:cs typeface="Playfair Display Black"/>
                <a:sym typeface="Playfair Display Black"/>
              </a:defRPr>
            </a:lvl9pPr>
          </a:lstStyle>
          <a:p>
            <a:pPr hangingPunct="1"/>
            <a:r>
              <a:rPr lang="en-US" altLang="zh-CN" b="1" i="0" dirty="0">
                <a:latin typeface="+mn-lt"/>
                <a:ea typeface="+mn-ea"/>
                <a:cs typeface="+mn-ea"/>
                <a:sym typeface="+mn-lt"/>
              </a:rPr>
              <a:t>2024</a:t>
            </a:r>
            <a:r>
              <a:rPr lang="zh-CN" altLang="en-US" b="1" i="0" dirty="0">
                <a:latin typeface="+mn-lt"/>
                <a:ea typeface="+mn-ea"/>
                <a:cs typeface="+mn-ea"/>
                <a:sym typeface="+mn-lt"/>
              </a:rPr>
              <a:t>年分会科普工作开展情况</a:t>
            </a:r>
            <a:endParaRPr lang="zh-CN" altLang="en-US" i="0" dirty="0">
              <a:latin typeface="+mn-lt"/>
              <a:ea typeface="+mn-ea"/>
              <a:cs typeface="+mn-ea"/>
              <a:sym typeface="+mn-lt"/>
            </a:endParaRPr>
          </a:p>
        </p:txBody>
      </p:sp>
      <p:sp>
        <p:nvSpPr>
          <p:cNvPr id="2" name="文本框 1"/>
          <p:cNvSpPr txBox="1"/>
          <p:nvPr/>
        </p:nvSpPr>
        <p:spPr>
          <a:xfrm>
            <a:off x="1896745" y="2710815"/>
            <a:ext cx="20224750" cy="1342390"/>
          </a:xfrm>
          <a:prstGeom prst="rect">
            <a:avLst/>
          </a:prstGeom>
          <a:noFill/>
          <a:ln w="3175"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38100" tIns="38100" rIns="38100" bIns="38100" numCol="1" spcCol="38100" rtlCol="0" anchor="ctr" forceAA="0">
            <a:noAutofit/>
          </a:bodyPr>
          <a:p>
            <a:pPr marL="0" marR="0" algn="l" defTabSz="825500" rtl="0" fontAlgn="auto" latinLnBrk="0" hangingPunct="1">
              <a:lnSpc>
                <a:spcPct val="150000"/>
              </a:lnSpc>
              <a:spcBef>
                <a:spcPts val="0"/>
              </a:spcBef>
              <a:spcAft>
                <a:spcPts val="0"/>
              </a:spcAft>
              <a:buClrTx/>
              <a:buSzTx/>
              <a:buFontTx/>
              <a:buNone/>
            </a:pPr>
            <a:r>
              <a:rPr kumimoji="0" lang="en-US" altLang="zh-CN" sz="3600" b="1" i="0" u="none" strike="noStrike" cap="none" spc="0" normalizeH="0" baseline="0" dirty="0">
                <a:ln>
                  <a:noFill/>
                </a:ln>
                <a:solidFill>
                  <a:schemeClr val="bg1"/>
                </a:solidFill>
                <a:effectLst/>
                <a:uFillTx/>
                <a:latin typeface="+mn-lt"/>
                <a:ea typeface="+mn-ea"/>
                <a:cs typeface="+mn-ea"/>
                <a:sym typeface="PT Sans"/>
              </a:rPr>
              <a:t>    </a:t>
            </a:r>
            <a:endParaRPr kumimoji="0" lang="zh-CN" sz="3600" b="1" i="0" u="none" strike="noStrike" cap="none" spc="0" normalizeH="0" baseline="0" dirty="0">
              <a:ln>
                <a:noFill/>
              </a:ln>
              <a:solidFill>
                <a:schemeClr val="bg1"/>
              </a:solidFill>
              <a:effectLst/>
              <a:uFillTx/>
              <a:latin typeface="+mn-lt"/>
              <a:ea typeface="+mn-ea"/>
              <a:cs typeface="+mn-ea"/>
              <a:sym typeface="PT Sans"/>
            </a:endParaRPr>
          </a:p>
          <a:p>
            <a:pPr marL="0" marR="0" algn="l" defTabSz="825500" rtl="0" fontAlgn="auto" latinLnBrk="0" hangingPunct="1">
              <a:lnSpc>
                <a:spcPct val="150000"/>
              </a:lnSpc>
              <a:spcBef>
                <a:spcPts val="0"/>
              </a:spcBef>
              <a:spcAft>
                <a:spcPts val="0"/>
              </a:spcAft>
              <a:buClrTx/>
              <a:buSzTx/>
              <a:buFontTx/>
              <a:buNone/>
            </a:pPr>
            <a:r>
              <a:rPr kumimoji="0" lang="zh-CN" altLang="en-US" sz="3600" b="1" i="0" u="none" strike="noStrike" cap="none" spc="0" normalizeH="0" baseline="0" dirty="0">
                <a:ln>
                  <a:noFill/>
                </a:ln>
                <a:solidFill>
                  <a:schemeClr val="bg1"/>
                </a:solidFill>
                <a:effectLst/>
                <a:uFillTx/>
                <a:latin typeface="+mn-lt"/>
                <a:ea typeface="+mn-ea"/>
                <a:cs typeface="+mn-ea"/>
                <a:sym typeface="PT Sans"/>
              </a:rPr>
              <a:t>       分会以</a:t>
            </a:r>
            <a:r>
              <a:rPr lang="zh-CN" altLang="en-US" sz="3600" b="1" dirty="0">
                <a:solidFill>
                  <a:schemeClr val="bg1"/>
                </a:solidFill>
                <a:latin typeface="+mn-lt"/>
                <a:ea typeface="+mn-ea"/>
                <a:cs typeface="+mn-ea"/>
                <a:sym typeface="PT Sans"/>
              </a:rPr>
              <a:t>副主任委员为核心积极开展各种科普宣传工作。</a:t>
            </a:r>
            <a:r>
              <a:rPr kumimoji="0" lang="zh-CN" altLang="en-US" sz="3600" b="1" i="0" u="none" strike="noStrike" cap="none" spc="0" normalizeH="0" baseline="0" dirty="0">
                <a:ln>
                  <a:noFill/>
                </a:ln>
                <a:solidFill>
                  <a:schemeClr val="bg1"/>
                </a:solidFill>
                <a:effectLst/>
                <a:uFillTx/>
                <a:latin typeface="+mn-lt"/>
                <a:ea typeface="+mn-ea"/>
                <a:cs typeface="+mn-ea"/>
                <a:sym typeface="PT Sans"/>
              </a:rPr>
              <a:t>以下为</a:t>
            </a:r>
            <a:r>
              <a:rPr kumimoji="0" lang="zh-CN" sz="3600" b="1" i="0" u="none" strike="noStrike" cap="none" spc="0" normalizeH="0" baseline="0" dirty="0">
                <a:ln>
                  <a:noFill/>
                </a:ln>
                <a:solidFill>
                  <a:schemeClr val="bg1"/>
                </a:solidFill>
                <a:effectLst/>
                <a:uFillTx/>
                <a:latin typeface="+mn-lt"/>
                <a:ea typeface="+mn-ea"/>
                <a:cs typeface="+mn-ea"/>
                <a:sym typeface="PT Sans"/>
              </a:rPr>
              <a:t>云浮市人民医院的杨凯、中山大学孙逸仙纪念医院的商昌珍两位副主任委员带领团队参加科普</a:t>
            </a:r>
            <a:r>
              <a:rPr lang="zh-CN" sz="3600" b="1" dirty="0">
                <a:solidFill>
                  <a:schemeClr val="bg1"/>
                </a:solidFill>
                <a:latin typeface="+mn-lt"/>
                <a:ea typeface="+mn-ea"/>
                <a:cs typeface="+mn-ea"/>
                <a:sym typeface="PT Sans"/>
              </a:rPr>
              <a:t>义诊</a:t>
            </a:r>
            <a:r>
              <a:rPr kumimoji="0" lang="zh-CN" sz="3600" b="1" i="0" u="none" strike="noStrike" cap="none" spc="0" normalizeH="0" baseline="0" dirty="0">
                <a:ln>
                  <a:noFill/>
                </a:ln>
                <a:solidFill>
                  <a:schemeClr val="bg1"/>
                </a:solidFill>
                <a:effectLst/>
                <a:uFillTx/>
                <a:latin typeface="+mn-lt"/>
                <a:ea typeface="+mn-ea"/>
                <a:cs typeface="+mn-ea"/>
                <a:sym typeface="PT Sans"/>
              </a:rPr>
              <a:t>宣传活动。</a:t>
            </a:r>
            <a:endParaRPr kumimoji="0" lang="zh-CN" sz="3600" b="1" i="0" u="none" strike="noStrike" cap="none" spc="0" normalizeH="0" baseline="0" dirty="0">
              <a:ln>
                <a:noFill/>
              </a:ln>
              <a:solidFill>
                <a:schemeClr val="bg1"/>
              </a:solidFill>
              <a:effectLst/>
              <a:uFillTx/>
              <a:latin typeface="+mn-lt"/>
              <a:ea typeface="+mn-ea"/>
              <a:cs typeface="+mn-ea"/>
              <a:sym typeface="PT Sans"/>
            </a:endParaRPr>
          </a:p>
        </p:txBody>
      </p:sp>
      <p:pic>
        <p:nvPicPr>
          <p:cNvPr id="3" name="图片 2" descr="微信图片_20240704145915"/>
          <p:cNvPicPr>
            <a:picLocks noChangeAspect="1"/>
          </p:cNvPicPr>
          <p:nvPr/>
        </p:nvPicPr>
        <p:blipFill>
          <a:blip r:embed="rId1"/>
          <a:stretch>
            <a:fillRect/>
          </a:stretch>
        </p:blipFill>
        <p:spPr>
          <a:xfrm>
            <a:off x="1741805" y="9249410"/>
            <a:ext cx="6096000" cy="4076700"/>
          </a:xfrm>
          <a:prstGeom prst="rect">
            <a:avLst/>
          </a:prstGeom>
        </p:spPr>
      </p:pic>
      <p:pic>
        <p:nvPicPr>
          <p:cNvPr id="4" name="图片 3" descr="微信图片_20240704145922"/>
          <p:cNvPicPr>
            <a:picLocks noChangeAspect="1"/>
          </p:cNvPicPr>
          <p:nvPr/>
        </p:nvPicPr>
        <p:blipFill>
          <a:blip r:embed="rId2"/>
          <a:stretch>
            <a:fillRect/>
          </a:stretch>
        </p:blipFill>
        <p:spPr>
          <a:xfrm>
            <a:off x="850265" y="5074920"/>
            <a:ext cx="6096000" cy="4057650"/>
          </a:xfrm>
          <a:prstGeom prst="rect">
            <a:avLst/>
          </a:prstGeom>
        </p:spPr>
      </p:pic>
      <p:pic>
        <p:nvPicPr>
          <p:cNvPr id="5" name="图片 4" descr="图片1"/>
          <p:cNvPicPr>
            <a:picLocks noChangeAspect="1"/>
          </p:cNvPicPr>
          <p:nvPr/>
        </p:nvPicPr>
        <p:blipFill>
          <a:blip r:embed="rId3"/>
          <a:stretch>
            <a:fillRect/>
          </a:stretch>
        </p:blipFill>
        <p:spPr>
          <a:xfrm>
            <a:off x="8002905" y="5074920"/>
            <a:ext cx="10287000" cy="4752975"/>
          </a:xfrm>
          <a:prstGeom prst="rect">
            <a:avLst/>
          </a:prstGeom>
        </p:spPr>
      </p:pic>
      <p:pic>
        <p:nvPicPr>
          <p:cNvPr id="6" name="图片 5" descr="微信图片_20240704152413"/>
          <p:cNvPicPr>
            <a:picLocks noChangeAspect="1"/>
          </p:cNvPicPr>
          <p:nvPr/>
        </p:nvPicPr>
        <p:blipFill>
          <a:blip r:embed="rId4"/>
          <a:stretch>
            <a:fillRect/>
          </a:stretch>
        </p:blipFill>
        <p:spPr>
          <a:xfrm>
            <a:off x="18735675" y="5074920"/>
            <a:ext cx="4683125" cy="6427470"/>
          </a:xfrm>
          <a:prstGeom prst="rect">
            <a:avLst/>
          </a:prstGeom>
        </p:spPr>
      </p:pic>
    </p:spTree>
  </p:cSld>
  <p:clrMapOvr>
    <a:masterClrMapping/>
  </p:clrMapOvr>
  <p:transition spd="slow" advTm="3000">
    <p:fade/>
  </p:transition>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8.xml><?xml version="1.0" encoding="utf-8"?>
<p:tagLst xmlns:p="http://schemas.openxmlformats.org/presentationml/2006/main">
  <p:tag name="KSO_WM_DIAGRAM_VIRTUALLY_FRAME" val="{&quot;height&quot;:167.775905511811,&quot;left&quot;:14.164488188976378,&quot;top&quot;:138.6292125984252,&quot;width&quot;:691.9355118110236}"/>
</p:tagLst>
</file>

<file path=ppt/tags/tag59.xml><?xml version="1.0" encoding="utf-8"?>
<p:tagLst xmlns:p="http://schemas.openxmlformats.org/presentationml/2006/main">
  <p:tag name="KSO_WM_DIAGRAM_VIRTUALLY_FRAME" val="{&quot;height&quot;:167.775905511811,&quot;left&quot;:14.164488188976378,&quot;top&quot;:138.6292125984252,&quot;width&quot;:691.9355118110236}"/>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0.xml><?xml version="1.0" encoding="utf-8"?>
<p:tagLst xmlns:p="http://schemas.openxmlformats.org/presentationml/2006/main">
  <p:tag name="KSO_WM_DIAGRAM_VIRTUALLY_FRAME" val="{&quot;height&quot;:167.775905511811,&quot;left&quot;:14.164488188976378,&quot;top&quot;:138.6292125984252,&quot;width&quot;:691.9355118110236}"/>
</p:tagLst>
</file>

<file path=ppt/tags/tag61.xml><?xml version="1.0" encoding="utf-8"?>
<p:tagLst xmlns:p="http://schemas.openxmlformats.org/presentationml/2006/main">
  <p:tag name="KSO_WM_DIAGRAM_VIRTUALLY_FRAME" val="{&quot;height&quot;:167.775905511811,&quot;left&quot;:14.164488188976378,&quot;top&quot;:138.6292125984252,&quot;width&quot;:691.9355118110236}"/>
</p:tagLst>
</file>

<file path=ppt/tags/tag62.xml><?xml version="1.0" encoding="utf-8"?>
<p:tagLst xmlns:p="http://schemas.openxmlformats.org/presentationml/2006/main">
  <p:tag name="commondata" val="eyJoZGlkIjoiNDRiM2Y1OWRkZDA2OWQ0ZGYzZjlmZmE4YzkyOWU1ZTgifQ=="/>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heme/_rels/theme1.xml.rels><?xml version="1.0" encoding="UTF-8" standalone="yes"?>
<Relationships xmlns="http://schemas.openxmlformats.org/package/2006/relationships"><Relationship Id="rId1" Type="http://schemas.openxmlformats.org/officeDocument/2006/relationships/image" Target="../media/image2.png"/></Relationships>
</file>

<file path=ppt/theme/_rels/theme3.xml.rels><?xml version="1.0" encoding="UTF-8" standalone="yes"?>
<Relationships xmlns="http://schemas.openxmlformats.org/package/2006/relationships"><Relationship Id="rId1" Type="http://schemas.openxmlformats.org/officeDocument/2006/relationships/image" Target="../media/image2.png"/></Relationships>
</file>

<file path=ppt/theme/_rels/theme4.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www.2ppt.com">
  <a:themeElements>
    <a:clrScheme name="One - blue">
      <a:dk1>
        <a:srgbClr val="000000"/>
      </a:dk1>
      <a:lt1>
        <a:srgbClr val="FEFFFF"/>
      </a:lt1>
      <a:dk2>
        <a:srgbClr val="A5AAAA"/>
      </a:dk2>
      <a:lt2>
        <a:srgbClr val="FAFBFF"/>
      </a:lt2>
      <a:accent1>
        <a:srgbClr val="7DCEE0"/>
      </a:accent1>
      <a:accent2>
        <a:srgbClr val="64A6B5"/>
      </a:accent2>
      <a:accent3>
        <a:srgbClr val="828282"/>
      </a:accent3>
      <a:accent4>
        <a:srgbClr val="7ECFE1"/>
      </a:accent4>
      <a:accent5>
        <a:srgbClr val="64A7B5"/>
      </a:accent5>
      <a:accent6>
        <a:srgbClr val="828282"/>
      </a:accent6>
      <a:hlink>
        <a:srgbClr val="64A7B5"/>
      </a:hlink>
      <a:folHlink>
        <a:srgbClr val="7ECFE1"/>
      </a:folHlink>
    </a:clrScheme>
    <a:fontScheme name="temp">
      <a:majorFont>
        <a:latin typeface="微软雅黑"/>
        <a:ea typeface="微软雅黑"/>
        <a:cs typeface=""/>
      </a:majorFont>
      <a:minorFont>
        <a:latin typeface="微软雅黑"/>
        <a:ea typeface="微软雅黑"/>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12700" dist="12700" dir="5400000" rotWithShape="0">
            <a:srgbClr val="000000">
              <a:alpha val="50000"/>
            </a:srgbClr>
          </a:outerShdw>
        </a:effectLst>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spPr>
      <a:bodyPr rot="0" spcFirstLastPara="1" vertOverflow="overflow" horzOverflow="overflow" vert="horz" wrap="square" lIns="38100" tIns="38100" rIns="38100" bIns="381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defRPr kumimoji="0" sz="2300" b="0" i="0" u="none" strike="noStrike" cap="none" spc="0" normalizeH="0" baseline="0">
            <a:ln>
              <a:noFill/>
            </a:ln>
            <a:solidFill>
              <a:srgbClr val="A9A9A9"/>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ww.2ppt.com">
  <a:themeElements>
    <a:clrScheme name="One - blue">
      <a:dk1>
        <a:srgbClr val="000000"/>
      </a:dk1>
      <a:lt1>
        <a:srgbClr val="FEFFFF"/>
      </a:lt1>
      <a:dk2>
        <a:srgbClr val="A5AAAA"/>
      </a:dk2>
      <a:lt2>
        <a:srgbClr val="FAFBFF"/>
      </a:lt2>
      <a:accent1>
        <a:srgbClr val="7DCEE0"/>
      </a:accent1>
      <a:accent2>
        <a:srgbClr val="64A6B5"/>
      </a:accent2>
      <a:accent3>
        <a:srgbClr val="828282"/>
      </a:accent3>
      <a:accent4>
        <a:srgbClr val="7ECFE1"/>
      </a:accent4>
      <a:accent5>
        <a:srgbClr val="64A7B5"/>
      </a:accent5>
      <a:accent6>
        <a:srgbClr val="828282"/>
      </a:accent6>
      <a:hlink>
        <a:srgbClr val="64A7B5"/>
      </a:hlink>
      <a:folHlink>
        <a:srgbClr val="7ECFE1"/>
      </a:folHlink>
    </a:clrScheme>
    <a:fontScheme name="temp">
      <a:majorFont>
        <a:latin typeface="微软雅黑"/>
        <a:ea typeface="微软雅黑"/>
        <a:cs typeface=""/>
      </a:majorFont>
      <a:minorFont>
        <a:latin typeface="微软雅黑"/>
        <a:ea typeface="微软雅黑"/>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12700" dist="12700" dir="5400000" rotWithShape="0">
            <a:srgbClr val="000000">
              <a:alpha val="50000"/>
            </a:srgbClr>
          </a:outerShdw>
        </a:effectLst>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spPr>
      <a:bodyPr rot="0" spcFirstLastPara="1" vertOverflow="overflow" horzOverflow="overflow" vert="horz" wrap="square" lIns="38100" tIns="38100" rIns="38100" bIns="381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defRPr kumimoji="0" sz="2300" b="0" i="0" u="none" strike="noStrike" cap="none" spc="0" normalizeH="0" baseline="0">
            <a:ln>
              <a:noFill/>
            </a:ln>
            <a:solidFill>
              <a:srgbClr val="A9A9A9"/>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ontserrat-Regular"/>
        <a:ea typeface="Montserrat-Regular"/>
        <a:cs typeface="Montserrat-Regular"/>
      </a:majorFont>
      <a:minorFont>
        <a:latin typeface="Montserrat-Regular"/>
        <a:ea typeface="Montserrat-Regular"/>
        <a:cs typeface="Montserrat-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12700" dist="12700" dir="5400000" rotWithShape="0">
            <a:srgbClr val="000000">
              <a:alpha val="50000"/>
            </a:srgbClr>
          </a:outerShdw>
        </a:effectLst>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spPr>
      <a:bodyPr rot="0" spcFirstLastPara="1" vertOverflow="overflow" horzOverflow="overflow" vert="horz" wrap="square" lIns="38100" tIns="38100" rIns="38100" bIns="381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defRPr kumimoji="0" sz="2300" b="0" i="0" u="none" strike="noStrike" cap="none" spc="0" normalizeH="0" baseline="0">
            <a:ln>
              <a:noFill/>
            </a:ln>
            <a:solidFill>
              <a:srgbClr val="A9A9A9"/>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1861</Words>
  <Application>WPS 演示</Application>
  <PresentationFormat>自定义</PresentationFormat>
  <Paragraphs>235</Paragraphs>
  <Slides>14</Slides>
  <Notes>25</Notes>
  <HiddenSlides>0</HiddenSlides>
  <MMClips>0</MMClips>
  <ScaleCrop>false</ScaleCrop>
  <HeadingPairs>
    <vt:vector size="6" baseType="variant">
      <vt:variant>
        <vt:lpstr>已用的字体</vt:lpstr>
      </vt:variant>
      <vt:variant>
        <vt:i4>16</vt:i4>
      </vt:variant>
      <vt:variant>
        <vt:lpstr>主题</vt:lpstr>
      </vt:variant>
      <vt:variant>
        <vt:i4>3</vt:i4>
      </vt:variant>
      <vt:variant>
        <vt:lpstr>幻灯片标题</vt:lpstr>
      </vt:variant>
      <vt:variant>
        <vt:i4>14</vt:i4>
      </vt:variant>
    </vt:vector>
  </HeadingPairs>
  <TitlesOfParts>
    <vt:vector size="33" baseType="lpstr">
      <vt:lpstr>Arial</vt:lpstr>
      <vt:lpstr>宋体</vt:lpstr>
      <vt:lpstr>Wingdings</vt:lpstr>
      <vt:lpstr>PT Sans</vt:lpstr>
      <vt:lpstr>HONOR Sans TC Light</vt:lpstr>
      <vt:lpstr>Helvetica Light</vt:lpstr>
      <vt:lpstr>Calibri</vt:lpstr>
      <vt:lpstr>Montserrat-Regular</vt:lpstr>
      <vt:lpstr>Playfair Display Black</vt:lpstr>
      <vt:lpstr>Roboto Regular</vt:lpstr>
      <vt:lpstr>微软雅黑</vt:lpstr>
      <vt:lpstr>Wingdings</vt:lpstr>
      <vt:lpstr>Helvetica Neue</vt:lpstr>
      <vt:lpstr>et-line</vt:lpstr>
      <vt:lpstr>Calibri</vt:lpstr>
      <vt:lpstr>Arial Unicode MS</vt:lpstr>
      <vt:lpstr>www.2ppt.com</vt:lpstr>
      <vt:lpstr>自定义设计方案</vt:lpstr>
      <vt:lpstr>1_www.2ppt.com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www.2ppt.com-爱PPT提供资源下载</dc:title>
  <dc:creator>www.2ppt.com-爱PPT提供资源下载</dc:creator>
  <dc:description>www.2ppt.com-爱PPT提供资源下载</dc:description>
  <dc:subject>www.2ppt.com-爱PPT提供资源下载</dc:subject>
  <cp:lastModifiedBy>孤</cp:lastModifiedBy>
  <cp:revision>36</cp:revision>
  <dcterms:created xsi:type="dcterms:W3CDTF">2021-07-21T01:50:00Z</dcterms:created>
  <dcterms:modified xsi:type="dcterms:W3CDTF">2025-02-26T06:40:30Z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ICV">
    <vt:lpwstr>7C21ADCE9BFD4284A944E619D686E148_13</vt:lpwstr>
  </property>
</Properties>
</file>