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18.svg" ContentType="image/svg+xml"/>
  <Override PartName="/ppt/media/image20.svg" ContentType="image/svg+xml"/>
  <Override PartName="/ppt/media/image22.svg" ContentType="image/svg+xml"/>
  <Override PartName="/ppt/media/image24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19"/>
  </p:notesMasterIdLst>
  <p:handoutMasterIdLst>
    <p:handoutMasterId r:id="rId20"/>
  </p:handoutMasterIdLst>
  <p:sldIdLst>
    <p:sldId id="11090536" r:id="rId4"/>
    <p:sldId id="11090398" r:id="rId5"/>
    <p:sldId id="11090591" r:id="rId6"/>
    <p:sldId id="11090592" r:id="rId7"/>
    <p:sldId id="11090594" r:id="rId8"/>
    <p:sldId id="11090593" r:id="rId9"/>
    <p:sldId id="11090595" r:id="rId10"/>
    <p:sldId id="11090604" r:id="rId11"/>
    <p:sldId id="11090596" r:id="rId12"/>
    <p:sldId id="11090597" r:id="rId13"/>
    <p:sldId id="11090598" r:id="rId14"/>
    <p:sldId id="11090599" r:id="rId15"/>
    <p:sldId id="11090600" r:id="rId16"/>
    <p:sldId id="11090601" r:id="rId17"/>
    <p:sldId id="11090491" r:id="rId18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9" userDrawn="1">
          <p15:clr>
            <a:srgbClr val="A4A3A4"/>
          </p15:clr>
        </p15:guide>
        <p15:guide id="2" pos="39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BEC5"/>
    <a:srgbClr val="1151A3"/>
    <a:srgbClr val="00CCFF"/>
    <a:srgbClr val="0E6FE1"/>
    <a:srgbClr val="193CD6"/>
    <a:srgbClr val="02A5ED"/>
    <a:srgbClr val="171C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49" d="100"/>
          <a:sy n="49" d="100"/>
        </p:scale>
        <p:origin x="72" y="864"/>
      </p:cViewPr>
      <p:guideLst>
        <p:guide orient="horz" pos="2169"/>
        <p:guide pos="391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16"/>
    </p:cViewPr>
  </p:sorterViewPr>
  <p:notesViewPr>
    <p:cSldViewPr snapToGrid="0">
      <p:cViewPr varScale="1">
        <p:scale>
          <a:sx n="96" d="100"/>
          <a:sy n="96" d="100"/>
        </p:scale>
        <p:origin x="-4075" y="-72"/>
      </p:cViewPr>
      <p:guideLst>
        <p:guide orient="horz" pos="2892"/>
        <p:guide pos="220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4" Type="http://schemas.openxmlformats.org/officeDocument/2006/relationships/tags" Target="tags/tag35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B82402-7B3D-4C78-8959-2F0767E853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9B1207-6C69-46EC-A898-F516020E073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4258E-67D9-4341-BA26-9B96C920DCF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AEDF-04DA-4660-99CB-489C467988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+mn-ea"/>
                <a:ea typeface="+mn-ea"/>
              </a:defRPr>
            </a:lvl1pPr>
            <a:lvl2pPr>
              <a:defRPr>
                <a:latin typeface="+mn-ea"/>
                <a:ea typeface="+mn-ea"/>
              </a:defRPr>
            </a:lvl2pPr>
            <a:lvl3pPr>
              <a:defRPr>
                <a:latin typeface="+mn-ea"/>
                <a:ea typeface="+mn-ea"/>
              </a:defRPr>
            </a:lvl3pPr>
            <a:lvl4pPr>
              <a:defRPr>
                <a:latin typeface="+mn-ea"/>
                <a:ea typeface="+mn-ea"/>
              </a:defRPr>
            </a:lvl4pPr>
            <a:lvl5pPr>
              <a:defRPr>
                <a:latin typeface="+mn-ea"/>
                <a:ea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4258E-67D9-4341-BA26-9B96C920DCF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AEDF-04DA-4660-99CB-489C4679880F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广东省健康科普促进会logo标准组合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131655" y="78205"/>
            <a:ext cx="2923309" cy="825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+mn-ea"/>
                <a:ea typeface="+mn-ea"/>
              </a:defRPr>
            </a:lvl1pPr>
            <a:lvl2pPr>
              <a:defRPr>
                <a:latin typeface="+mn-ea"/>
                <a:ea typeface="+mn-ea"/>
              </a:defRPr>
            </a:lvl2pPr>
            <a:lvl3pPr>
              <a:defRPr>
                <a:latin typeface="+mn-ea"/>
                <a:ea typeface="+mn-ea"/>
              </a:defRPr>
            </a:lvl3pPr>
            <a:lvl4pPr>
              <a:defRPr>
                <a:latin typeface="+mn-ea"/>
                <a:ea typeface="+mn-ea"/>
              </a:defRPr>
            </a:lvl4pPr>
            <a:lvl5pPr>
              <a:defRPr>
                <a:latin typeface="+mn-ea"/>
                <a:ea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4258E-67D9-4341-BA26-9B96C920DCF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AEDF-04DA-4660-99CB-489C4679880F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广东省健康科普促进会logo标准组合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131655" y="78205"/>
            <a:ext cx="2923309" cy="825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4258E-67D9-4341-BA26-9B96C920DCF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04AEDF-04DA-4660-99CB-489C467988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4258E-67D9-4341-BA26-9B96C920DCF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04AEDF-04DA-4660-99CB-489C467988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4258E-67D9-4341-BA26-9B96C920DCF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04AEDF-04DA-4660-99CB-489C467988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4258E-67D9-4341-BA26-9B96C920DCF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04AEDF-04DA-4660-99CB-489C467988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4258E-67D9-4341-BA26-9B96C920DCF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04AEDF-04DA-4660-99CB-489C467988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4258E-67D9-4341-BA26-9B96C920DCF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04AEDF-04DA-4660-99CB-489C467988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4258E-67D9-4341-BA26-9B96C920DCF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04AEDF-04DA-4660-99CB-489C467988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+mn-ea"/>
                <a:ea typeface="+mn-ea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+mn-ea"/>
                <a:ea typeface="+mn-ea"/>
              </a:defRPr>
            </a:lvl1pPr>
            <a:lvl2pPr>
              <a:defRPr sz="2800">
                <a:latin typeface="+mn-ea"/>
                <a:ea typeface="+mn-ea"/>
              </a:defRPr>
            </a:lvl2pPr>
            <a:lvl3pPr>
              <a:defRPr sz="2400">
                <a:latin typeface="+mn-ea"/>
                <a:ea typeface="+mn-ea"/>
              </a:defRPr>
            </a:lvl3pPr>
            <a:lvl4pPr>
              <a:defRPr sz="2000">
                <a:latin typeface="+mn-ea"/>
                <a:ea typeface="+mn-ea"/>
              </a:defRPr>
            </a:lvl4pPr>
            <a:lvl5pPr>
              <a:defRPr sz="2000">
                <a:latin typeface="+mn-ea"/>
                <a:ea typeface="+mn-e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+mn-ea"/>
                <a:ea typeface="+mn-ea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4258E-67D9-4341-BA26-9B96C920DCF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04AEDF-04DA-4660-99CB-489C4679880F}" type="slidenum">
              <a:rPr lang="zh-CN" altLang="en-US" smtClean="0"/>
            </a:fld>
            <a:endParaRPr lang="zh-CN" altLang="en-US"/>
          </a:p>
        </p:txBody>
      </p:sp>
      <p:pic>
        <p:nvPicPr>
          <p:cNvPr id="9" name="图片 8" descr="广东省健康科普促进会logo标准组合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131655" y="78205"/>
            <a:ext cx="2923309" cy="825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4258E-67D9-4341-BA26-9B96C920DCF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AEDF-04DA-4660-99CB-489C467988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+mn-ea"/>
                <a:ea typeface="+mn-ea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+mn-ea"/>
                <a:ea typeface="+mn-e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+mn-ea"/>
                <a:ea typeface="+mn-ea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4258E-67D9-4341-BA26-9B96C920DCF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04AEDF-04DA-4660-99CB-489C4679880F}" type="slidenum">
              <a:rPr lang="zh-CN" altLang="en-US" smtClean="0"/>
            </a:fld>
            <a:endParaRPr lang="zh-CN" altLang="en-US"/>
          </a:p>
        </p:txBody>
      </p:sp>
      <p:pic>
        <p:nvPicPr>
          <p:cNvPr id="9" name="图片 8" descr="广东省健康科普促进会logo标准组合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131655" y="78205"/>
            <a:ext cx="2923309" cy="825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+mn-ea"/>
                <a:ea typeface="+mn-ea"/>
              </a:defRPr>
            </a:lvl1pPr>
            <a:lvl2pPr>
              <a:defRPr>
                <a:latin typeface="+mn-ea"/>
                <a:ea typeface="+mn-ea"/>
              </a:defRPr>
            </a:lvl2pPr>
            <a:lvl3pPr>
              <a:defRPr>
                <a:latin typeface="+mn-ea"/>
                <a:ea typeface="+mn-ea"/>
              </a:defRPr>
            </a:lvl3pPr>
            <a:lvl4pPr>
              <a:defRPr>
                <a:latin typeface="+mn-ea"/>
                <a:ea typeface="+mn-ea"/>
              </a:defRPr>
            </a:lvl4pPr>
            <a:lvl5pPr>
              <a:defRPr>
                <a:latin typeface="+mn-ea"/>
                <a:ea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4258E-67D9-4341-BA26-9B96C920DCF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04AEDF-04DA-4660-99CB-489C4679880F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广东省健康科普促进会logo标准组合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131655" y="78205"/>
            <a:ext cx="2923309" cy="825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+mn-ea"/>
                <a:ea typeface="+mn-ea"/>
              </a:defRPr>
            </a:lvl1pPr>
            <a:lvl2pPr>
              <a:defRPr>
                <a:latin typeface="+mn-ea"/>
                <a:ea typeface="+mn-ea"/>
              </a:defRPr>
            </a:lvl2pPr>
            <a:lvl3pPr>
              <a:defRPr>
                <a:latin typeface="+mn-ea"/>
                <a:ea typeface="+mn-ea"/>
              </a:defRPr>
            </a:lvl3pPr>
            <a:lvl4pPr>
              <a:defRPr>
                <a:latin typeface="+mn-ea"/>
                <a:ea typeface="+mn-ea"/>
              </a:defRPr>
            </a:lvl4pPr>
            <a:lvl5pPr>
              <a:defRPr>
                <a:latin typeface="+mn-ea"/>
                <a:ea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4258E-67D9-4341-BA26-9B96C920DCF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04AEDF-04DA-4660-99CB-489C4679880F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广东省健康科普促进会logo标准组合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131655" y="78205"/>
            <a:ext cx="2923309" cy="825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4258E-67D9-4341-BA26-9B96C920DCF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AEDF-04DA-4660-99CB-489C467988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4258E-67D9-4341-BA26-9B96C920DCF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AEDF-04DA-4660-99CB-489C467988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4258E-67D9-4341-BA26-9B96C920DCF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AEDF-04DA-4660-99CB-489C467988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4258E-67D9-4341-BA26-9B96C920DCF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AEDF-04DA-4660-99CB-489C467988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4258E-67D9-4341-BA26-9B96C920DCF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AEDF-04DA-4660-99CB-489C467988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+mn-ea"/>
                <a:ea typeface="+mn-ea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+mn-ea"/>
                <a:ea typeface="+mn-ea"/>
              </a:defRPr>
            </a:lvl1pPr>
            <a:lvl2pPr>
              <a:defRPr sz="2800">
                <a:latin typeface="+mn-ea"/>
                <a:ea typeface="+mn-ea"/>
              </a:defRPr>
            </a:lvl2pPr>
            <a:lvl3pPr>
              <a:defRPr sz="2400">
                <a:latin typeface="+mn-ea"/>
                <a:ea typeface="+mn-ea"/>
              </a:defRPr>
            </a:lvl3pPr>
            <a:lvl4pPr>
              <a:defRPr sz="2000">
                <a:latin typeface="+mn-ea"/>
                <a:ea typeface="+mn-ea"/>
              </a:defRPr>
            </a:lvl4pPr>
            <a:lvl5pPr>
              <a:defRPr sz="2000">
                <a:latin typeface="+mn-ea"/>
                <a:ea typeface="+mn-e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+mn-ea"/>
                <a:ea typeface="+mn-ea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4258E-67D9-4341-BA26-9B96C920DCF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AEDF-04DA-4660-99CB-489C4679880F}" type="slidenum">
              <a:rPr lang="zh-CN" altLang="en-US" smtClean="0"/>
            </a:fld>
            <a:endParaRPr lang="zh-CN" altLang="en-US"/>
          </a:p>
        </p:txBody>
      </p:sp>
      <p:pic>
        <p:nvPicPr>
          <p:cNvPr id="9" name="图片 8" descr="广东省健康科普促进会logo标准组合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131655" y="78205"/>
            <a:ext cx="2923309" cy="825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+mn-ea"/>
                <a:ea typeface="+mn-ea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+mn-ea"/>
                <a:ea typeface="+mn-e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+mn-ea"/>
                <a:ea typeface="+mn-ea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4258E-67D9-4341-BA26-9B96C920DCF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4AEDF-04DA-4660-99CB-489C4679880F}" type="slidenum">
              <a:rPr lang="zh-CN" altLang="en-US" smtClean="0"/>
            </a:fld>
            <a:endParaRPr lang="zh-CN" altLang="en-US"/>
          </a:p>
        </p:txBody>
      </p:sp>
      <p:pic>
        <p:nvPicPr>
          <p:cNvPr id="9" name="图片 8" descr="广东省健康科普促进会logo标准组合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131655" y="78205"/>
            <a:ext cx="2923309" cy="825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3.png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3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宋体 CN" panose="02020400000000000000" pitchFamily="18" charset="-122"/>
                <a:ea typeface="思源宋体 CN" panose="02020400000000000000" pitchFamily="18" charset="-122"/>
              </a:defRPr>
            </a:lvl1pPr>
          </a:lstStyle>
          <a:p>
            <a:fld id="{6844258E-67D9-4341-BA26-9B96C920DCFC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宋体 CN" panose="02020400000000000000" pitchFamily="18" charset="-122"/>
                <a:ea typeface="思源宋体 CN" panose="02020400000000000000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宋体 CN" panose="02020400000000000000" pitchFamily="18" charset="-122"/>
                <a:ea typeface="思源宋体 CN" panose="02020400000000000000" pitchFamily="18" charset="-122"/>
              </a:defRPr>
            </a:lvl1pPr>
          </a:lstStyle>
          <a:p>
            <a:fld id="{8604AEDF-04DA-4660-99CB-489C4679880F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卡通画&#10;&#10;描述已自动生成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35" y="0"/>
            <a:ext cx="9956165" cy="6858000"/>
          </a:xfrm>
          <a:prstGeom prst="rect">
            <a:avLst/>
          </a:prstGeom>
        </p:spPr>
      </p:pic>
      <p:pic>
        <p:nvPicPr>
          <p:cNvPr id="8" name="图片 7" descr="logo组合-左右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3968750" cy="128333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" panose="02020400000000000000" pitchFamily="18" charset="-122"/>
          <a:ea typeface="思源宋体 CN" panose="020204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" panose="02020400000000000000" pitchFamily="18" charset="-122"/>
          <a:ea typeface="思源宋体 CN" panose="020204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" panose="02020400000000000000" pitchFamily="18" charset="-122"/>
          <a:ea typeface="思源宋体 CN" panose="020204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" panose="02020400000000000000" pitchFamily="18" charset="-122"/>
          <a:ea typeface="思源宋体 CN" panose="020204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" panose="02020400000000000000" pitchFamily="18" charset="-122"/>
          <a:ea typeface="思源宋体 CN" panose="020204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" panose="02020400000000000000" pitchFamily="18" charset="-122"/>
          <a:ea typeface="思源宋体 CN" panose="020204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logo组合-左右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222740" y="0"/>
            <a:ext cx="2969260" cy="9601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" panose="02020400000000000000" pitchFamily="18" charset="-122"/>
          <a:ea typeface="思源宋体 CN" panose="020204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" panose="02020400000000000000" pitchFamily="18" charset="-122"/>
          <a:ea typeface="思源宋体 CN" panose="020204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" panose="02020400000000000000" pitchFamily="18" charset="-122"/>
          <a:ea typeface="思源宋体 CN" panose="020204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" panose="02020400000000000000" pitchFamily="18" charset="-122"/>
          <a:ea typeface="思源宋体 CN" panose="020204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" panose="02020400000000000000" pitchFamily="18" charset="-122"/>
          <a:ea typeface="思源宋体 CN" panose="020204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" panose="02020400000000000000" pitchFamily="18" charset="-122"/>
          <a:ea typeface="思源宋体 CN" panose="020204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2" Type="http://schemas.openxmlformats.org/officeDocument/2006/relationships/slideLayout" Target="../slideLayouts/slideLayout18.xml"/><Relationship Id="rId41" Type="http://schemas.openxmlformats.org/officeDocument/2006/relationships/tags" Target="../tags/tag34.xml"/><Relationship Id="rId40" Type="http://schemas.openxmlformats.org/officeDocument/2006/relationships/tags" Target="../tags/tag33.xml"/><Relationship Id="rId4" Type="http://schemas.openxmlformats.org/officeDocument/2006/relationships/tags" Target="../tags/tag5.xml"/><Relationship Id="rId39" Type="http://schemas.openxmlformats.org/officeDocument/2006/relationships/tags" Target="../tags/tag32.xml"/><Relationship Id="rId38" Type="http://schemas.openxmlformats.org/officeDocument/2006/relationships/tags" Target="../tags/tag31.xml"/><Relationship Id="rId37" Type="http://schemas.openxmlformats.org/officeDocument/2006/relationships/tags" Target="../tags/tag30.xml"/><Relationship Id="rId36" Type="http://schemas.openxmlformats.org/officeDocument/2006/relationships/tags" Target="../tags/tag29.xml"/><Relationship Id="rId35" Type="http://schemas.openxmlformats.org/officeDocument/2006/relationships/tags" Target="../tags/tag28.xml"/><Relationship Id="rId34" Type="http://schemas.openxmlformats.org/officeDocument/2006/relationships/tags" Target="../tags/tag27.xml"/><Relationship Id="rId33" Type="http://schemas.openxmlformats.org/officeDocument/2006/relationships/tags" Target="../tags/tag26.xml"/><Relationship Id="rId32" Type="http://schemas.openxmlformats.org/officeDocument/2006/relationships/tags" Target="../tags/tag25.xml"/><Relationship Id="rId31" Type="http://schemas.openxmlformats.org/officeDocument/2006/relationships/tags" Target="../tags/tag24.xml"/><Relationship Id="rId30" Type="http://schemas.openxmlformats.org/officeDocument/2006/relationships/tags" Target="../tags/tag23.xml"/><Relationship Id="rId3" Type="http://schemas.openxmlformats.org/officeDocument/2006/relationships/tags" Target="../tags/tag4.xml"/><Relationship Id="rId29" Type="http://schemas.openxmlformats.org/officeDocument/2006/relationships/tags" Target="../tags/tag22.xml"/><Relationship Id="rId28" Type="http://schemas.openxmlformats.org/officeDocument/2006/relationships/tags" Target="../tags/tag21.xml"/><Relationship Id="rId27" Type="http://schemas.openxmlformats.org/officeDocument/2006/relationships/tags" Target="../tags/tag20.xml"/><Relationship Id="rId26" Type="http://schemas.openxmlformats.org/officeDocument/2006/relationships/tags" Target="../tags/tag19.xml"/><Relationship Id="rId25" Type="http://schemas.openxmlformats.org/officeDocument/2006/relationships/tags" Target="../tags/tag18.xml"/><Relationship Id="rId24" Type="http://schemas.openxmlformats.org/officeDocument/2006/relationships/tags" Target="../tags/tag17.xml"/><Relationship Id="rId23" Type="http://schemas.openxmlformats.org/officeDocument/2006/relationships/tags" Target="../tags/tag16.xml"/><Relationship Id="rId22" Type="http://schemas.openxmlformats.org/officeDocument/2006/relationships/image" Target="../media/image24.svg"/><Relationship Id="rId21" Type="http://schemas.openxmlformats.org/officeDocument/2006/relationships/image" Target="../media/image23.png"/><Relationship Id="rId20" Type="http://schemas.openxmlformats.org/officeDocument/2006/relationships/tags" Target="../tags/tag15.xml"/><Relationship Id="rId2" Type="http://schemas.openxmlformats.org/officeDocument/2006/relationships/tags" Target="../tags/tag3.xml"/><Relationship Id="rId19" Type="http://schemas.openxmlformats.org/officeDocument/2006/relationships/tags" Target="../tags/tag14.xml"/><Relationship Id="rId18" Type="http://schemas.openxmlformats.org/officeDocument/2006/relationships/image" Target="../media/image22.svg"/><Relationship Id="rId17" Type="http://schemas.openxmlformats.org/officeDocument/2006/relationships/image" Target="../media/image21.png"/><Relationship Id="rId16" Type="http://schemas.openxmlformats.org/officeDocument/2006/relationships/tags" Target="../tags/tag13.xml"/><Relationship Id="rId15" Type="http://schemas.openxmlformats.org/officeDocument/2006/relationships/image" Target="../media/image20.svg"/><Relationship Id="rId14" Type="http://schemas.openxmlformats.org/officeDocument/2006/relationships/image" Target="../media/image19.png"/><Relationship Id="rId13" Type="http://schemas.openxmlformats.org/officeDocument/2006/relationships/tags" Target="../tags/tag12.xml"/><Relationship Id="rId12" Type="http://schemas.openxmlformats.org/officeDocument/2006/relationships/image" Target="../media/image18.svg"/><Relationship Id="rId11" Type="http://schemas.openxmlformats.org/officeDocument/2006/relationships/image" Target="../media/image17.png"/><Relationship Id="rId10" Type="http://schemas.openxmlformats.org/officeDocument/2006/relationships/tags" Target="../tags/tag11.xml"/><Relationship Id="rId1" Type="http://schemas.openxmlformats.org/officeDocument/2006/relationships/tags" Target="../tags/tag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7.jpeg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形状&#10;&#10;描述已自动生成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6510" y="-13970"/>
            <a:ext cx="12185445" cy="6858000"/>
          </a:xfrm>
          <a:prstGeom prst="rect">
            <a:avLst/>
          </a:prstGeom>
          <a:solidFill>
            <a:srgbClr val="55BEC5"/>
          </a:solidFill>
        </p:spPr>
      </p:pic>
      <p:sp>
        <p:nvSpPr>
          <p:cNvPr id="17" name="文本框 16"/>
          <p:cNvSpPr txBox="1"/>
          <p:nvPr/>
        </p:nvSpPr>
        <p:spPr>
          <a:xfrm>
            <a:off x="2753025" y="2934082"/>
            <a:ext cx="6713621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kern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汇报人：赵俊红</a:t>
            </a:r>
            <a:endParaRPr kumimoji="0" lang="zh-CN" altLang="en-US" sz="3600" b="1" i="0" kern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71550" y="1690370"/>
            <a:ext cx="10701655" cy="2983230"/>
            <a:chOff x="4408" y="4314"/>
            <a:chExt cx="16853" cy="3677"/>
          </a:xfrm>
        </p:grpSpPr>
        <p:sp>
          <p:nvSpPr>
            <p:cNvPr id="18" name="文本框 17"/>
            <p:cNvSpPr txBox="1"/>
            <p:nvPr/>
          </p:nvSpPr>
          <p:spPr>
            <a:xfrm>
              <a:off x="4408" y="4314"/>
              <a:ext cx="16853" cy="12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2024</a:t>
              </a:r>
              <a:r>
                <a:rPr kumimoji="0" lang="zh-C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年儿童健康分会年度总结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10373" y="6926"/>
              <a:ext cx="3495" cy="1065"/>
              <a:chOff x="838200" y="4476750"/>
              <a:chExt cx="2219325" cy="676275"/>
            </a:xfrm>
          </p:grpSpPr>
          <p:sp>
            <p:nvSpPr>
              <p:cNvPr id="21" name="矩形: 圆角 20"/>
              <p:cNvSpPr/>
              <p:nvPr/>
            </p:nvSpPr>
            <p:spPr>
              <a:xfrm>
                <a:off x="1559716" y="4586287"/>
                <a:ext cx="1497809" cy="4572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     </a:t>
                </a:r>
                <a:r>
                  <a:rPr lang="en-US" altLang="zh-CN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01</a:t>
                </a:r>
                <a:r>
                  <a:rPr lang="en-US" altLang="zh-CN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.18</a:t>
                </a:r>
                <a:endParaRPr lang="en-US" altLang="zh-CN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椭圆 21"/>
              <p:cNvSpPr/>
              <p:nvPr/>
            </p:nvSpPr>
            <p:spPr>
              <a:xfrm>
                <a:off x="838200" y="4476750"/>
                <a:ext cx="676275" cy="676275"/>
              </a:xfrm>
              <a:prstGeom prst="ellipse">
                <a:avLst/>
              </a:prstGeom>
              <a:noFill/>
              <a:ln>
                <a:solidFill>
                  <a:srgbClr val="55BEC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宋体 CN" panose="02020400000000000000" pitchFamily="18" charset="-122"/>
                  <a:ea typeface="思源宋体 CN" panose="02020400000000000000" pitchFamily="18" charset="-122"/>
                </a:endParaRPr>
              </a:p>
            </p:txBody>
          </p:sp>
          <p:sp>
            <p:nvSpPr>
              <p:cNvPr id="23" name="矩形: 圆角 22"/>
              <p:cNvSpPr/>
              <p:nvPr/>
            </p:nvSpPr>
            <p:spPr>
              <a:xfrm>
                <a:off x="1066799" y="4586287"/>
                <a:ext cx="1004888" cy="457200"/>
              </a:xfrm>
              <a:prstGeom prst="roundRect">
                <a:avLst>
                  <a:gd name="adj" fmla="val 50000"/>
                </a:avLst>
              </a:prstGeom>
              <a:solidFill>
                <a:srgbClr val="55BEC5"/>
              </a:solidFill>
              <a:ln>
                <a:noFill/>
              </a:ln>
              <a:effectLst>
                <a:outerShdw blurRad="76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2025</a:t>
                </a:r>
                <a:endParaRPr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5" name="图片 4" descr="广东省健康科普促进会新logo组合-白色左右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22800" cy="14947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4"/>
          <p:cNvSpPr/>
          <p:nvPr/>
        </p:nvSpPr>
        <p:spPr>
          <a:xfrm>
            <a:off x="4160520" y="1166495"/>
            <a:ext cx="7769860" cy="5170170"/>
          </a:xfrm>
          <a:prstGeom prst="roundRect">
            <a:avLst>
              <a:gd name="adj" fmla="val 0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762000" sx="90000" sy="90000" algn="t" rotWithShape="0">
              <a:srgbClr val="0E6FE1">
                <a:alpha val="1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400000000000000" pitchFamily="18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160520" y="2628900"/>
            <a:ext cx="3682365" cy="10013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ln>
                <a:solidFill>
                  <a:sysClr val="windowText" lastClr="000000"/>
                </a:solidFill>
              </a:ln>
            </a:endParaRPr>
          </a:p>
        </p:txBody>
      </p:sp>
      <p:grpSp>
        <p:nvGrpSpPr>
          <p:cNvPr id="5" name="组合 4" descr="7b0a202020202274657874626f78223a20227b5c2263617465676f72795f69645c223a31303738392c5c2269645c223a32303334353032307d220a7d0a"/>
          <p:cNvGrpSpPr/>
          <p:nvPr/>
        </p:nvGrpSpPr>
        <p:grpSpPr>
          <a:xfrm>
            <a:off x="3429635" y="2282190"/>
            <a:ext cx="5332730" cy="2293620"/>
            <a:chOff x="5402" y="3594"/>
            <a:chExt cx="8398" cy="3612"/>
          </a:xfrm>
        </p:grpSpPr>
        <p:grpSp>
          <p:nvGrpSpPr>
            <p:cNvPr id="4" name="组合 3"/>
            <p:cNvGrpSpPr/>
            <p:nvPr/>
          </p:nvGrpSpPr>
          <p:grpSpPr>
            <a:xfrm>
              <a:off x="5402" y="3594"/>
              <a:ext cx="8398" cy="3612"/>
              <a:chOff x="5402" y="3594"/>
              <a:chExt cx="8398" cy="3612"/>
            </a:xfrm>
          </p:grpSpPr>
          <p:sp>
            <p:nvSpPr>
              <p:cNvPr id="181" name="Freeform 107"/>
              <p:cNvSpPr>
                <a:spLocks noEditPoints="1"/>
              </p:cNvSpPr>
              <p:nvPr/>
            </p:nvSpPr>
            <p:spPr bwMode="auto">
              <a:xfrm>
                <a:off x="13134" y="6734"/>
                <a:ext cx="124" cy="128"/>
              </a:xfrm>
              <a:custGeom>
                <a:avLst/>
                <a:gdLst>
                  <a:gd name="T0" fmla="*/ 18 w 19"/>
                  <a:gd name="T1" fmla="*/ 15 h 20"/>
                  <a:gd name="T2" fmla="*/ 19 w 19"/>
                  <a:gd name="T3" fmla="*/ 13 h 20"/>
                  <a:gd name="T4" fmla="*/ 17 w 19"/>
                  <a:gd name="T5" fmla="*/ 11 h 20"/>
                  <a:gd name="T6" fmla="*/ 17 w 19"/>
                  <a:gd name="T7" fmla="*/ 9 h 20"/>
                  <a:gd name="T8" fmla="*/ 19 w 19"/>
                  <a:gd name="T9" fmla="*/ 7 h 20"/>
                  <a:gd name="T10" fmla="*/ 18 w 19"/>
                  <a:gd name="T11" fmla="*/ 5 h 20"/>
                  <a:gd name="T12" fmla="*/ 15 w 19"/>
                  <a:gd name="T13" fmla="*/ 5 h 20"/>
                  <a:gd name="T14" fmla="*/ 14 w 19"/>
                  <a:gd name="T15" fmla="*/ 4 h 20"/>
                  <a:gd name="T16" fmla="*/ 14 w 19"/>
                  <a:gd name="T17" fmla="*/ 1 h 20"/>
                  <a:gd name="T18" fmla="*/ 12 w 19"/>
                  <a:gd name="T19" fmla="*/ 0 h 20"/>
                  <a:gd name="T20" fmla="*/ 10 w 19"/>
                  <a:gd name="T21" fmla="*/ 2 h 20"/>
                  <a:gd name="T22" fmla="*/ 8 w 19"/>
                  <a:gd name="T23" fmla="*/ 2 h 20"/>
                  <a:gd name="T24" fmla="*/ 7 w 19"/>
                  <a:gd name="T25" fmla="*/ 0 h 20"/>
                  <a:gd name="T26" fmla="*/ 4 w 19"/>
                  <a:gd name="T27" fmla="*/ 1 h 20"/>
                  <a:gd name="T28" fmla="*/ 5 w 19"/>
                  <a:gd name="T29" fmla="*/ 4 h 20"/>
                  <a:gd name="T30" fmla="*/ 3 w 19"/>
                  <a:gd name="T31" fmla="*/ 5 h 20"/>
                  <a:gd name="T32" fmla="*/ 0 w 19"/>
                  <a:gd name="T33" fmla="*/ 5 h 20"/>
                  <a:gd name="T34" fmla="*/ 0 w 19"/>
                  <a:gd name="T35" fmla="*/ 7 h 20"/>
                  <a:gd name="T36" fmla="*/ 2 w 19"/>
                  <a:gd name="T37" fmla="*/ 9 h 20"/>
                  <a:gd name="T38" fmla="*/ 2 w 19"/>
                  <a:gd name="T39" fmla="*/ 11 h 20"/>
                  <a:gd name="T40" fmla="*/ 0 w 19"/>
                  <a:gd name="T41" fmla="*/ 13 h 20"/>
                  <a:gd name="T42" fmla="*/ 1 w 19"/>
                  <a:gd name="T43" fmla="*/ 15 h 20"/>
                  <a:gd name="T44" fmla="*/ 3 w 19"/>
                  <a:gd name="T45" fmla="*/ 15 h 20"/>
                  <a:gd name="T46" fmla="*/ 5 w 19"/>
                  <a:gd name="T47" fmla="*/ 16 h 20"/>
                  <a:gd name="T48" fmla="*/ 4 w 19"/>
                  <a:gd name="T49" fmla="*/ 19 h 20"/>
                  <a:gd name="T50" fmla="*/ 7 w 19"/>
                  <a:gd name="T51" fmla="*/ 20 h 20"/>
                  <a:gd name="T52" fmla="*/ 9 w 19"/>
                  <a:gd name="T53" fmla="*/ 18 h 20"/>
                  <a:gd name="T54" fmla="*/ 10 w 19"/>
                  <a:gd name="T55" fmla="*/ 18 h 20"/>
                  <a:gd name="T56" fmla="*/ 12 w 19"/>
                  <a:gd name="T57" fmla="*/ 20 h 20"/>
                  <a:gd name="T58" fmla="*/ 14 w 19"/>
                  <a:gd name="T59" fmla="*/ 19 h 20"/>
                  <a:gd name="T60" fmla="*/ 14 w 19"/>
                  <a:gd name="T61" fmla="*/ 16 h 20"/>
                  <a:gd name="T62" fmla="*/ 15 w 19"/>
                  <a:gd name="T63" fmla="*/ 15 h 20"/>
                  <a:gd name="T64" fmla="*/ 18 w 19"/>
                  <a:gd name="T65" fmla="*/ 15 h 20"/>
                  <a:gd name="T66" fmla="*/ 8 w 19"/>
                  <a:gd name="T67" fmla="*/ 13 h 20"/>
                  <a:gd name="T68" fmla="*/ 6 w 19"/>
                  <a:gd name="T69" fmla="*/ 9 h 20"/>
                  <a:gd name="T70" fmla="*/ 11 w 19"/>
                  <a:gd name="T71" fmla="*/ 6 h 20"/>
                  <a:gd name="T72" fmla="*/ 13 w 19"/>
                  <a:gd name="T73" fmla="*/ 11 h 20"/>
                  <a:gd name="T74" fmla="*/ 8 w 19"/>
                  <a:gd name="T75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" h="20">
                    <a:moveTo>
                      <a:pt x="18" y="15"/>
                    </a:moveTo>
                    <a:cubicBezTo>
                      <a:pt x="19" y="13"/>
                      <a:pt x="19" y="13"/>
                      <a:pt x="19" y="13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0"/>
                      <a:pt x="17" y="10"/>
                      <a:pt x="17" y="9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4"/>
                      <a:pt x="14" y="4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9" y="2"/>
                      <a:pt x="8" y="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4" y="15"/>
                      <a:pt x="4" y="16"/>
                      <a:pt x="5" y="16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8"/>
                      <a:pt x="10" y="18"/>
                      <a:pt x="10" y="18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6"/>
                      <a:pt x="15" y="15"/>
                      <a:pt x="15" y="15"/>
                    </a:cubicBezTo>
                    <a:lnTo>
                      <a:pt x="18" y="15"/>
                    </a:lnTo>
                    <a:close/>
                    <a:moveTo>
                      <a:pt x="8" y="13"/>
                    </a:moveTo>
                    <a:cubicBezTo>
                      <a:pt x="6" y="13"/>
                      <a:pt x="5" y="10"/>
                      <a:pt x="6" y="9"/>
                    </a:cubicBezTo>
                    <a:cubicBezTo>
                      <a:pt x="7" y="7"/>
                      <a:pt x="9" y="6"/>
                      <a:pt x="11" y="6"/>
                    </a:cubicBezTo>
                    <a:cubicBezTo>
                      <a:pt x="13" y="7"/>
                      <a:pt x="14" y="9"/>
                      <a:pt x="13" y="11"/>
                    </a:cubicBezTo>
                    <a:cubicBezTo>
                      <a:pt x="12" y="13"/>
                      <a:pt x="10" y="14"/>
                      <a:pt x="8" y="13"/>
                    </a:cubicBezTo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2" name="Freeform 108"/>
              <p:cNvSpPr>
                <a:spLocks noEditPoints="1"/>
              </p:cNvSpPr>
              <p:nvPr/>
            </p:nvSpPr>
            <p:spPr bwMode="auto">
              <a:xfrm>
                <a:off x="5757" y="3807"/>
                <a:ext cx="186" cy="188"/>
              </a:xfrm>
              <a:custGeom>
                <a:avLst/>
                <a:gdLst>
                  <a:gd name="T0" fmla="*/ 23 w 29"/>
                  <a:gd name="T1" fmla="*/ 26 h 29"/>
                  <a:gd name="T2" fmla="*/ 26 w 29"/>
                  <a:gd name="T3" fmla="*/ 24 h 29"/>
                  <a:gd name="T4" fmla="*/ 24 w 29"/>
                  <a:gd name="T5" fmla="*/ 20 h 29"/>
                  <a:gd name="T6" fmla="*/ 25 w 29"/>
                  <a:gd name="T7" fmla="*/ 18 h 29"/>
                  <a:gd name="T8" fmla="*/ 29 w 29"/>
                  <a:gd name="T9" fmla="*/ 17 h 29"/>
                  <a:gd name="T10" fmla="*/ 29 w 29"/>
                  <a:gd name="T11" fmla="*/ 13 h 29"/>
                  <a:gd name="T12" fmla="*/ 25 w 29"/>
                  <a:gd name="T13" fmla="*/ 12 h 29"/>
                  <a:gd name="T14" fmla="*/ 24 w 29"/>
                  <a:gd name="T15" fmla="*/ 10 h 29"/>
                  <a:gd name="T16" fmla="*/ 26 w 29"/>
                  <a:gd name="T17" fmla="*/ 6 h 29"/>
                  <a:gd name="T18" fmla="*/ 24 w 29"/>
                  <a:gd name="T19" fmla="*/ 3 h 29"/>
                  <a:gd name="T20" fmla="*/ 20 w 29"/>
                  <a:gd name="T21" fmla="*/ 5 h 29"/>
                  <a:gd name="T22" fmla="*/ 18 w 29"/>
                  <a:gd name="T23" fmla="*/ 4 h 29"/>
                  <a:gd name="T24" fmla="*/ 17 w 29"/>
                  <a:gd name="T25" fmla="*/ 0 h 29"/>
                  <a:gd name="T26" fmla="*/ 13 w 29"/>
                  <a:gd name="T27" fmla="*/ 0 h 29"/>
                  <a:gd name="T28" fmla="*/ 12 w 29"/>
                  <a:gd name="T29" fmla="*/ 4 h 29"/>
                  <a:gd name="T30" fmla="*/ 10 w 29"/>
                  <a:gd name="T31" fmla="*/ 5 h 29"/>
                  <a:gd name="T32" fmla="*/ 6 w 29"/>
                  <a:gd name="T33" fmla="*/ 3 h 29"/>
                  <a:gd name="T34" fmla="*/ 4 w 29"/>
                  <a:gd name="T35" fmla="*/ 5 h 29"/>
                  <a:gd name="T36" fmla="*/ 5 w 29"/>
                  <a:gd name="T37" fmla="*/ 9 h 29"/>
                  <a:gd name="T38" fmla="*/ 4 w 29"/>
                  <a:gd name="T39" fmla="*/ 11 h 29"/>
                  <a:gd name="T40" fmla="*/ 0 w 29"/>
                  <a:gd name="T41" fmla="*/ 12 h 29"/>
                  <a:gd name="T42" fmla="*/ 0 w 29"/>
                  <a:gd name="T43" fmla="*/ 16 h 29"/>
                  <a:gd name="T44" fmla="*/ 4 w 29"/>
                  <a:gd name="T45" fmla="*/ 17 h 29"/>
                  <a:gd name="T46" fmla="*/ 5 w 29"/>
                  <a:gd name="T47" fmla="*/ 19 h 29"/>
                  <a:gd name="T48" fmla="*/ 3 w 29"/>
                  <a:gd name="T49" fmla="*/ 23 h 29"/>
                  <a:gd name="T50" fmla="*/ 5 w 29"/>
                  <a:gd name="T51" fmla="*/ 25 h 29"/>
                  <a:gd name="T52" fmla="*/ 9 w 29"/>
                  <a:gd name="T53" fmla="*/ 24 h 29"/>
                  <a:gd name="T54" fmla="*/ 11 w 29"/>
                  <a:gd name="T55" fmla="*/ 25 h 29"/>
                  <a:gd name="T56" fmla="*/ 12 w 29"/>
                  <a:gd name="T57" fmla="*/ 29 h 29"/>
                  <a:gd name="T58" fmla="*/ 16 w 29"/>
                  <a:gd name="T59" fmla="*/ 29 h 29"/>
                  <a:gd name="T60" fmla="*/ 17 w 29"/>
                  <a:gd name="T61" fmla="*/ 25 h 29"/>
                  <a:gd name="T62" fmla="*/ 20 w 29"/>
                  <a:gd name="T63" fmla="*/ 24 h 29"/>
                  <a:gd name="T64" fmla="*/ 23 w 29"/>
                  <a:gd name="T65" fmla="*/ 26 h 29"/>
                  <a:gd name="T66" fmla="*/ 11 w 29"/>
                  <a:gd name="T67" fmla="*/ 18 h 29"/>
                  <a:gd name="T68" fmla="*/ 11 w 29"/>
                  <a:gd name="T69" fmla="*/ 11 h 29"/>
                  <a:gd name="T70" fmla="*/ 19 w 29"/>
                  <a:gd name="T71" fmla="*/ 11 h 29"/>
                  <a:gd name="T72" fmla="*/ 18 w 29"/>
                  <a:gd name="T73" fmla="*/ 18 h 29"/>
                  <a:gd name="T74" fmla="*/ 11 w 29"/>
                  <a:gd name="T75" fmla="*/ 1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9" h="29">
                    <a:moveTo>
                      <a:pt x="23" y="26"/>
                    </a:moveTo>
                    <a:cubicBezTo>
                      <a:pt x="26" y="24"/>
                      <a:pt x="26" y="24"/>
                      <a:pt x="26" y="24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19"/>
                      <a:pt x="25" y="19"/>
                      <a:pt x="25" y="18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11"/>
                      <a:pt x="25" y="10"/>
                      <a:pt x="24" y="10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5"/>
                      <a:pt x="19" y="4"/>
                      <a:pt x="18" y="4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11" y="4"/>
                      <a:pt x="10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10"/>
                      <a:pt x="4" y="1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8"/>
                      <a:pt x="5" y="19"/>
                      <a:pt x="5" y="19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10" y="24"/>
                      <a:pt x="10" y="24"/>
                      <a:pt x="11" y="25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8" y="25"/>
                      <a:pt x="19" y="24"/>
                      <a:pt x="20" y="24"/>
                    </a:cubicBezTo>
                    <a:lnTo>
                      <a:pt x="23" y="26"/>
                    </a:lnTo>
                    <a:close/>
                    <a:moveTo>
                      <a:pt x="11" y="18"/>
                    </a:moveTo>
                    <a:cubicBezTo>
                      <a:pt x="9" y="16"/>
                      <a:pt x="9" y="12"/>
                      <a:pt x="11" y="11"/>
                    </a:cubicBezTo>
                    <a:cubicBezTo>
                      <a:pt x="13" y="9"/>
                      <a:pt x="17" y="9"/>
                      <a:pt x="19" y="11"/>
                    </a:cubicBezTo>
                    <a:cubicBezTo>
                      <a:pt x="21" y="13"/>
                      <a:pt x="20" y="16"/>
                      <a:pt x="18" y="18"/>
                    </a:cubicBezTo>
                    <a:cubicBezTo>
                      <a:pt x="16" y="20"/>
                      <a:pt x="13" y="20"/>
                      <a:pt x="11" y="18"/>
                    </a:cubicBezTo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3" name="Freeform 109"/>
              <p:cNvSpPr>
                <a:spLocks noEditPoints="1"/>
              </p:cNvSpPr>
              <p:nvPr/>
            </p:nvSpPr>
            <p:spPr bwMode="auto">
              <a:xfrm>
                <a:off x="5646" y="3969"/>
                <a:ext cx="97" cy="92"/>
              </a:xfrm>
              <a:custGeom>
                <a:avLst/>
                <a:gdLst>
                  <a:gd name="T0" fmla="*/ 12 w 15"/>
                  <a:gd name="T1" fmla="*/ 13 h 14"/>
                  <a:gd name="T2" fmla="*/ 13 w 15"/>
                  <a:gd name="T3" fmla="*/ 12 h 14"/>
                  <a:gd name="T4" fmla="*/ 12 w 15"/>
                  <a:gd name="T5" fmla="*/ 10 h 14"/>
                  <a:gd name="T6" fmla="*/ 13 w 15"/>
                  <a:gd name="T7" fmla="*/ 9 h 14"/>
                  <a:gd name="T8" fmla="*/ 15 w 15"/>
                  <a:gd name="T9" fmla="*/ 8 h 14"/>
                  <a:gd name="T10" fmla="*/ 15 w 15"/>
                  <a:gd name="T11" fmla="*/ 6 h 14"/>
                  <a:gd name="T12" fmla="*/ 13 w 15"/>
                  <a:gd name="T13" fmla="*/ 6 h 14"/>
                  <a:gd name="T14" fmla="*/ 12 w 15"/>
                  <a:gd name="T15" fmla="*/ 5 h 14"/>
                  <a:gd name="T16" fmla="*/ 14 w 15"/>
                  <a:gd name="T17" fmla="*/ 3 h 14"/>
                  <a:gd name="T18" fmla="*/ 12 w 15"/>
                  <a:gd name="T19" fmla="*/ 2 h 14"/>
                  <a:gd name="T20" fmla="*/ 10 w 15"/>
                  <a:gd name="T21" fmla="*/ 2 h 14"/>
                  <a:gd name="T22" fmla="*/ 9 w 15"/>
                  <a:gd name="T23" fmla="*/ 2 h 14"/>
                  <a:gd name="T24" fmla="*/ 9 w 15"/>
                  <a:gd name="T25" fmla="*/ 0 h 14"/>
                  <a:gd name="T26" fmla="*/ 7 w 15"/>
                  <a:gd name="T27" fmla="*/ 0 h 14"/>
                  <a:gd name="T28" fmla="*/ 6 w 15"/>
                  <a:gd name="T29" fmla="*/ 2 h 14"/>
                  <a:gd name="T30" fmla="*/ 5 w 15"/>
                  <a:gd name="T31" fmla="*/ 2 h 14"/>
                  <a:gd name="T32" fmla="*/ 3 w 15"/>
                  <a:gd name="T33" fmla="*/ 1 h 14"/>
                  <a:gd name="T34" fmla="*/ 2 w 15"/>
                  <a:gd name="T35" fmla="*/ 2 h 14"/>
                  <a:gd name="T36" fmla="*/ 3 w 15"/>
                  <a:gd name="T37" fmla="*/ 4 h 14"/>
                  <a:gd name="T38" fmla="*/ 2 w 15"/>
                  <a:gd name="T39" fmla="*/ 5 h 14"/>
                  <a:gd name="T40" fmla="*/ 0 w 15"/>
                  <a:gd name="T41" fmla="*/ 6 h 14"/>
                  <a:gd name="T42" fmla="*/ 0 w 15"/>
                  <a:gd name="T43" fmla="*/ 8 h 14"/>
                  <a:gd name="T44" fmla="*/ 2 w 15"/>
                  <a:gd name="T45" fmla="*/ 8 h 14"/>
                  <a:gd name="T46" fmla="*/ 3 w 15"/>
                  <a:gd name="T47" fmla="*/ 9 h 14"/>
                  <a:gd name="T48" fmla="*/ 2 w 15"/>
                  <a:gd name="T49" fmla="*/ 11 h 14"/>
                  <a:gd name="T50" fmla="*/ 3 w 15"/>
                  <a:gd name="T51" fmla="*/ 13 h 14"/>
                  <a:gd name="T52" fmla="*/ 5 w 15"/>
                  <a:gd name="T53" fmla="*/ 12 h 14"/>
                  <a:gd name="T54" fmla="*/ 6 w 15"/>
                  <a:gd name="T55" fmla="*/ 12 h 14"/>
                  <a:gd name="T56" fmla="*/ 6 w 15"/>
                  <a:gd name="T57" fmla="*/ 14 h 14"/>
                  <a:gd name="T58" fmla="*/ 8 w 15"/>
                  <a:gd name="T59" fmla="*/ 14 h 14"/>
                  <a:gd name="T60" fmla="*/ 9 w 15"/>
                  <a:gd name="T61" fmla="*/ 12 h 14"/>
                  <a:gd name="T62" fmla="*/ 10 w 15"/>
                  <a:gd name="T63" fmla="*/ 12 h 14"/>
                  <a:gd name="T64" fmla="*/ 12 w 15"/>
                  <a:gd name="T65" fmla="*/ 13 h 14"/>
                  <a:gd name="T66" fmla="*/ 6 w 15"/>
                  <a:gd name="T67" fmla="*/ 9 h 14"/>
                  <a:gd name="T68" fmla="*/ 6 w 15"/>
                  <a:gd name="T69" fmla="*/ 5 h 14"/>
                  <a:gd name="T70" fmla="*/ 10 w 15"/>
                  <a:gd name="T71" fmla="*/ 5 h 14"/>
                  <a:gd name="T72" fmla="*/ 9 w 15"/>
                  <a:gd name="T73" fmla="*/ 9 h 14"/>
                  <a:gd name="T74" fmla="*/ 6 w 15"/>
                  <a:gd name="T75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5" h="14">
                    <a:moveTo>
                      <a:pt x="12" y="13"/>
                    </a:moveTo>
                    <a:cubicBezTo>
                      <a:pt x="13" y="12"/>
                      <a:pt x="13" y="12"/>
                      <a:pt x="13" y="12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3" y="9"/>
                      <a:pt x="13" y="9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3" y="5"/>
                      <a:pt x="12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9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2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3" y="9"/>
                      <a:pt x="3" y="9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6" y="12"/>
                      <a:pt x="6" y="12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10" y="12"/>
                      <a:pt x="10" y="12"/>
                    </a:cubicBezTo>
                    <a:lnTo>
                      <a:pt x="12" y="13"/>
                    </a:lnTo>
                    <a:close/>
                    <a:moveTo>
                      <a:pt x="6" y="9"/>
                    </a:moveTo>
                    <a:cubicBezTo>
                      <a:pt x="5" y="8"/>
                      <a:pt x="5" y="6"/>
                      <a:pt x="6" y="5"/>
                    </a:cubicBezTo>
                    <a:cubicBezTo>
                      <a:pt x="7" y="4"/>
                      <a:pt x="9" y="4"/>
                      <a:pt x="10" y="5"/>
                    </a:cubicBezTo>
                    <a:cubicBezTo>
                      <a:pt x="11" y="6"/>
                      <a:pt x="10" y="8"/>
                      <a:pt x="9" y="9"/>
                    </a:cubicBezTo>
                    <a:cubicBezTo>
                      <a:pt x="8" y="10"/>
                      <a:pt x="7" y="10"/>
                      <a:pt x="6" y="9"/>
                    </a:cubicBezTo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4" name="Line 110"/>
              <p:cNvSpPr>
                <a:spLocks noChangeShapeType="1"/>
              </p:cNvSpPr>
              <p:nvPr/>
            </p:nvSpPr>
            <p:spPr bwMode="auto">
              <a:xfrm>
                <a:off x="12651" y="7051"/>
                <a:ext cx="0" cy="0"/>
              </a:xfrm>
              <a:prstGeom prst="line">
                <a:avLst/>
              </a:prstGeom>
              <a:solidFill>
                <a:srgbClr val="4A7CC6"/>
              </a:solidFill>
              <a:ln w="34925" cap="flat">
                <a:solidFill>
                  <a:srgbClr val="172A88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5" name="Freeform 111"/>
              <p:cNvSpPr/>
              <p:nvPr/>
            </p:nvSpPr>
            <p:spPr bwMode="auto">
              <a:xfrm>
                <a:off x="5402" y="3594"/>
                <a:ext cx="8398" cy="3483"/>
              </a:xfrm>
              <a:custGeom>
                <a:avLst/>
                <a:gdLst>
                  <a:gd name="T0" fmla="*/ 1236 w 1302"/>
                  <a:gd name="T1" fmla="*/ 538 h 538"/>
                  <a:gd name="T2" fmla="*/ 1201 w 1302"/>
                  <a:gd name="T3" fmla="*/ 538 h 538"/>
                  <a:gd name="T4" fmla="*/ 1201 w 1302"/>
                  <a:gd name="T5" fmla="*/ 530 h 538"/>
                  <a:gd name="T6" fmla="*/ 1236 w 1302"/>
                  <a:gd name="T7" fmla="*/ 530 h 538"/>
                  <a:gd name="T8" fmla="*/ 1294 w 1302"/>
                  <a:gd name="T9" fmla="*/ 472 h 538"/>
                  <a:gd name="T10" fmla="*/ 1294 w 1302"/>
                  <a:gd name="T11" fmla="*/ 67 h 538"/>
                  <a:gd name="T12" fmla="*/ 1236 w 1302"/>
                  <a:gd name="T13" fmla="*/ 8 h 538"/>
                  <a:gd name="T14" fmla="*/ 66 w 1302"/>
                  <a:gd name="T15" fmla="*/ 8 h 538"/>
                  <a:gd name="T16" fmla="*/ 8 w 1302"/>
                  <a:gd name="T17" fmla="*/ 67 h 538"/>
                  <a:gd name="T18" fmla="*/ 8 w 1302"/>
                  <a:gd name="T19" fmla="*/ 472 h 538"/>
                  <a:gd name="T20" fmla="*/ 66 w 1302"/>
                  <a:gd name="T21" fmla="*/ 530 h 538"/>
                  <a:gd name="T22" fmla="*/ 1124 w 1302"/>
                  <a:gd name="T23" fmla="*/ 530 h 538"/>
                  <a:gd name="T24" fmla="*/ 1124 w 1302"/>
                  <a:gd name="T25" fmla="*/ 538 h 538"/>
                  <a:gd name="T26" fmla="*/ 66 w 1302"/>
                  <a:gd name="T27" fmla="*/ 538 h 538"/>
                  <a:gd name="T28" fmla="*/ 0 w 1302"/>
                  <a:gd name="T29" fmla="*/ 472 h 538"/>
                  <a:gd name="T30" fmla="*/ 0 w 1302"/>
                  <a:gd name="T31" fmla="*/ 67 h 538"/>
                  <a:gd name="T32" fmla="*/ 66 w 1302"/>
                  <a:gd name="T33" fmla="*/ 0 h 538"/>
                  <a:gd name="T34" fmla="*/ 1236 w 1302"/>
                  <a:gd name="T35" fmla="*/ 0 h 538"/>
                  <a:gd name="T36" fmla="*/ 1302 w 1302"/>
                  <a:gd name="T37" fmla="*/ 67 h 538"/>
                  <a:gd name="T38" fmla="*/ 1302 w 1302"/>
                  <a:gd name="T39" fmla="*/ 472 h 538"/>
                  <a:gd name="T40" fmla="*/ 1236 w 1302"/>
                  <a:gd name="T41" fmla="*/ 538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02" h="538">
                    <a:moveTo>
                      <a:pt x="1236" y="538"/>
                    </a:moveTo>
                    <a:cubicBezTo>
                      <a:pt x="1201" y="538"/>
                      <a:pt x="1201" y="538"/>
                      <a:pt x="1201" y="538"/>
                    </a:cubicBezTo>
                    <a:cubicBezTo>
                      <a:pt x="1201" y="530"/>
                      <a:pt x="1201" y="530"/>
                      <a:pt x="1201" y="530"/>
                    </a:cubicBezTo>
                    <a:cubicBezTo>
                      <a:pt x="1236" y="530"/>
                      <a:pt x="1236" y="530"/>
                      <a:pt x="1236" y="530"/>
                    </a:cubicBezTo>
                    <a:cubicBezTo>
                      <a:pt x="1268" y="530"/>
                      <a:pt x="1294" y="504"/>
                      <a:pt x="1294" y="472"/>
                    </a:cubicBezTo>
                    <a:cubicBezTo>
                      <a:pt x="1294" y="67"/>
                      <a:pt x="1294" y="67"/>
                      <a:pt x="1294" y="67"/>
                    </a:cubicBezTo>
                    <a:cubicBezTo>
                      <a:pt x="1294" y="35"/>
                      <a:pt x="1268" y="8"/>
                      <a:pt x="1236" y="8"/>
                    </a:cubicBezTo>
                    <a:cubicBezTo>
                      <a:pt x="66" y="8"/>
                      <a:pt x="66" y="8"/>
                      <a:pt x="66" y="8"/>
                    </a:cubicBezTo>
                    <a:cubicBezTo>
                      <a:pt x="34" y="8"/>
                      <a:pt x="8" y="35"/>
                      <a:pt x="8" y="67"/>
                    </a:cubicBezTo>
                    <a:cubicBezTo>
                      <a:pt x="8" y="472"/>
                      <a:pt x="8" y="472"/>
                      <a:pt x="8" y="472"/>
                    </a:cubicBezTo>
                    <a:cubicBezTo>
                      <a:pt x="8" y="504"/>
                      <a:pt x="34" y="530"/>
                      <a:pt x="66" y="530"/>
                    </a:cubicBezTo>
                    <a:cubicBezTo>
                      <a:pt x="1124" y="530"/>
                      <a:pt x="1124" y="530"/>
                      <a:pt x="1124" y="530"/>
                    </a:cubicBezTo>
                    <a:cubicBezTo>
                      <a:pt x="1124" y="538"/>
                      <a:pt x="1124" y="538"/>
                      <a:pt x="1124" y="538"/>
                    </a:cubicBezTo>
                    <a:cubicBezTo>
                      <a:pt x="66" y="538"/>
                      <a:pt x="66" y="538"/>
                      <a:pt x="66" y="538"/>
                    </a:cubicBezTo>
                    <a:cubicBezTo>
                      <a:pt x="30" y="538"/>
                      <a:pt x="0" y="508"/>
                      <a:pt x="0" y="472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30"/>
                      <a:pt x="30" y="0"/>
                      <a:pt x="66" y="0"/>
                    </a:cubicBezTo>
                    <a:cubicBezTo>
                      <a:pt x="1236" y="0"/>
                      <a:pt x="1236" y="0"/>
                      <a:pt x="1236" y="0"/>
                    </a:cubicBezTo>
                    <a:cubicBezTo>
                      <a:pt x="1272" y="0"/>
                      <a:pt x="1302" y="30"/>
                      <a:pt x="1302" y="67"/>
                    </a:cubicBezTo>
                    <a:cubicBezTo>
                      <a:pt x="1302" y="472"/>
                      <a:pt x="1302" y="472"/>
                      <a:pt x="1302" y="472"/>
                    </a:cubicBezTo>
                    <a:cubicBezTo>
                      <a:pt x="1302" y="508"/>
                      <a:pt x="1272" y="538"/>
                      <a:pt x="1236" y="538"/>
                    </a:cubicBezTo>
                    <a:close/>
                  </a:path>
                </a:pathLst>
              </a:cu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6" name="Oval 112"/>
              <p:cNvSpPr>
                <a:spLocks noChangeArrowheads="1"/>
              </p:cNvSpPr>
              <p:nvPr/>
            </p:nvSpPr>
            <p:spPr bwMode="auto">
              <a:xfrm>
                <a:off x="1256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7" name="Oval 113"/>
              <p:cNvSpPr>
                <a:spLocks noChangeArrowheads="1"/>
              </p:cNvSpPr>
              <p:nvPr/>
            </p:nvSpPr>
            <p:spPr bwMode="auto">
              <a:xfrm>
                <a:off x="12465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8" name="Oval 114"/>
              <p:cNvSpPr>
                <a:spLocks noChangeArrowheads="1"/>
              </p:cNvSpPr>
              <p:nvPr/>
            </p:nvSpPr>
            <p:spPr bwMode="auto">
              <a:xfrm>
                <a:off x="1238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9" name="Oval 115"/>
              <p:cNvSpPr>
                <a:spLocks noChangeArrowheads="1"/>
              </p:cNvSpPr>
              <p:nvPr/>
            </p:nvSpPr>
            <p:spPr bwMode="auto">
              <a:xfrm>
                <a:off x="12296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0" name="Oval 116"/>
              <p:cNvSpPr>
                <a:spLocks noChangeArrowheads="1"/>
              </p:cNvSpPr>
              <p:nvPr/>
            </p:nvSpPr>
            <p:spPr bwMode="auto">
              <a:xfrm>
                <a:off x="12211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1" name="Oval 117"/>
              <p:cNvSpPr>
                <a:spLocks noChangeArrowheads="1"/>
              </p:cNvSpPr>
              <p:nvPr/>
            </p:nvSpPr>
            <p:spPr bwMode="auto">
              <a:xfrm>
                <a:off x="12129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2" name="Oval 118"/>
              <p:cNvSpPr>
                <a:spLocks noChangeArrowheads="1"/>
              </p:cNvSpPr>
              <p:nvPr/>
            </p:nvSpPr>
            <p:spPr bwMode="auto">
              <a:xfrm>
                <a:off x="1204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3" name="Oval 119"/>
              <p:cNvSpPr>
                <a:spLocks noChangeArrowheads="1"/>
              </p:cNvSpPr>
              <p:nvPr/>
            </p:nvSpPr>
            <p:spPr bwMode="auto">
              <a:xfrm>
                <a:off x="1196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4" name="Oval 120"/>
              <p:cNvSpPr>
                <a:spLocks noChangeArrowheads="1"/>
              </p:cNvSpPr>
              <p:nvPr/>
            </p:nvSpPr>
            <p:spPr bwMode="auto">
              <a:xfrm>
                <a:off x="11878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5" name="Oval 121"/>
              <p:cNvSpPr>
                <a:spLocks noChangeArrowheads="1"/>
              </p:cNvSpPr>
              <p:nvPr/>
            </p:nvSpPr>
            <p:spPr bwMode="auto">
              <a:xfrm>
                <a:off x="1179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6" name="Oval 122"/>
              <p:cNvSpPr>
                <a:spLocks noChangeArrowheads="1"/>
              </p:cNvSpPr>
              <p:nvPr/>
            </p:nvSpPr>
            <p:spPr bwMode="auto">
              <a:xfrm>
                <a:off x="1170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7" name="Oval 123"/>
              <p:cNvSpPr>
                <a:spLocks noChangeArrowheads="1"/>
              </p:cNvSpPr>
              <p:nvPr/>
            </p:nvSpPr>
            <p:spPr bwMode="auto">
              <a:xfrm>
                <a:off x="1162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8" name="Oval 124"/>
              <p:cNvSpPr>
                <a:spLocks noChangeArrowheads="1"/>
              </p:cNvSpPr>
              <p:nvPr/>
            </p:nvSpPr>
            <p:spPr bwMode="auto">
              <a:xfrm>
                <a:off x="11543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9" name="Oval 125"/>
              <p:cNvSpPr>
                <a:spLocks noChangeArrowheads="1"/>
              </p:cNvSpPr>
              <p:nvPr/>
            </p:nvSpPr>
            <p:spPr bwMode="auto">
              <a:xfrm>
                <a:off x="1145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0" name="Oval 126"/>
              <p:cNvSpPr>
                <a:spLocks noChangeArrowheads="1"/>
              </p:cNvSpPr>
              <p:nvPr/>
            </p:nvSpPr>
            <p:spPr bwMode="auto">
              <a:xfrm>
                <a:off x="1137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1" name="Oval 127"/>
              <p:cNvSpPr>
                <a:spLocks noChangeArrowheads="1"/>
              </p:cNvSpPr>
              <p:nvPr/>
            </p:nvSpPr>
            <p:spPr bwMode="auto">
              <a:xfrm>
                <a:off x="1128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2" name="Oval 128"/>
              <p:cNvSpPr>
                <a:spLocks noChangeArrowheads="1"/>
              </p:cNvSpPr>
              <p:nvPr/>
            </p:nvSpPr>
            <p:spPr bwMode="auto">
              <a:xfrm>
                <a:off x="11207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3" name="Oval 129"/>
              <p:cNvSpPr>
                <a:spLocks noChangeArrowheads="1"/>
              </p:cNvSpPr>
              <p:nvPr/>
            </p:nvSpPr>
            <p:spPr bwMode="auto">
              <a:xfrm>
                <a:off x="1112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4" name="Oval 130"/>
              <p:cNvSpPr>
                <a:spLocks noChangeArrowheads="1"/>
              </p:cNvSpPr>
              <p:nvPr/>
            </p:nvSpPr>
            <p:spPr bwMode="auto">
              <a:xfrm>
                <a:off x="1103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5" name="Oval 131"/>
              <p:cNvSpPr>
                <a:spLocks noChangeArrowheads="1"/>
              </p:cNvSpPr>
              <p:nvPr/>
            </p:nvSpPr>
            <p:spPr bwMode="auto">
              <a:xfrm>
                <a:off x="10956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6" name="Oval 132"/>
              <p:cNvSpPr>
                <a:spLocks noChangeArrowheads="1"/>
              </p:cNvSpPr>
              <p:nvPr/>
            </p:nvSpPr>
            <p:spPr bwMode="auto">
              <a:xfrm>
                <a:off x="1087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7" name="Oval 133"/>
              <p:cNvSpPr>
                <a:spLocks noChangeArrowheads="1"/>
              </p:cNvSpPr>
              <p:nvPr/>
            </p:nvSpPr>
            <p:spPr bwMode="auto">
              <a:xfrm>
                <a:off x="1078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8" name="Oval 134"/>
              <p:cNvSpPr>
                <a:spLocks noChangeArrowheads="1"/>
              </p:cNvSpPr>
              <p:nvPr/>
            </p:nvSpPr>
            <p:spPr bwMode="auto">
              <a:xfrm>
                <a:off x="1070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9" name="Oval 135"/>
              <p:cNvSpPr>
                <a:spLocks noChangeArrowheads="1"/>
              </p:cNvSpPr>
              <p:nvPr/>
            </p:nvSpPr>
            <p:spPr bwMode="auto">
              <a:xfrm>
                <a:off x="10620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0" name="Oval 136"/>
              <p:cNvSpPr>
                <a:spLocks noChangeArrowheads="1"/>
              </p:cNvSpPr>
              <p:nvPr/>
            </p:nvSpPr>
            <p:spPr bwMode="auto">
              <a:xfrm>
                <a:off x="1053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1" name="Oval 137"/>
              <p:cNvSpPr>
                <a:spLocks noChangeArrowheads="1"/>
              </p:cNvSpPr>
              <p:nvPr/>
            </p:nvSpPr>
            <p:spPr bwMode="auto">
              <a:xfrm>
                <a:off x="10451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2" name="Oval 138"/>
              <p:cNvSpPr>
                <a:spLocks noChangeArrowheads="1"/>
              </p:cNvSpPr>
              <p:nvPr/>
            </p:nvSpPr>
            <p:spPr bwMode="auto">
              <a:xfrm>
                <a:off x="10369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3" name="Oval 139"/>
              <p:cNvSpPr>
                <a:spLocks noChangeArrowheads="1"/>
              </p:cNvSpPr>
              <p:nvPr/>
            </p:nvSpPr>
            <p:spPr bwMode="auto">
              <a:xfrm>
                <a:off x="10284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4" name="Oval 140"/>
              <p:cNvSpPr>
                <a:spLocks noChangeArrowheads="1"/>
              </p:cNvSpPr>
              <p:nvPr/>
            </p:nvSpPr>
            <p:spPr bwMode="auto">
              <a:xfrm>
                <a:off x="1020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5" name="Oval 141"/>
              <p:cNvSpPr>
                <a:spLocks noChangeArrowheads="1"/>
              </p:cNvSpPr>
              <p:nvPr/>
            </p:nvSpPr>
            <p:spPr bwMode="auto">
              <a:xfrm>
                <a:off x="1011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6" name="Oval 142"/>
              <p:cNvSpPr>
                <a:spLocks noChangeArrowheads="1"/>
              </p:cNvSpPr>
              <p:nvPr/>
            </p:nvSpPr>
            <p:spPr bwMode="auto">
              <a:xfrm>
                <a:off x="10033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7" name="Oval 143"/>
              <p:cNvSpPr>
                <a:spLocks noChangeArrowheads="1"/>
              </p:cNvSpPr>
              <p:nvPr/>
            </p:nvSpPr>
            <p:spPr bwMode="auto">
              <a:xfrm>
                <a:off x="994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8" name="Oval 144"/>
              <p:cNvSpPr>
                <a:spLocks noChangeArrowheads="1"/>
              </p:cNvSpPr>
              <p:nvPr/>
            </p:nvSpPr>
            <p:spPr bwMode="auto">
              <a:xfrm>
                <a:off x="986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9" name="Oval 145"/>
              <p:cNvSpPr>
                <a:spLocks noChangeArrowheads="1"/>
              </p:cNvSpPr>
              <p:nvPr/>
            </p:nvSpPr>
            <p:spPr bwMode="auto">
              <a:xfrm>
                <a:off x="978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0" name="Oval 146"/>
              <p:cNvSpPr>
                <a:spLocks noChangeArrowheads="1"/>
              </p:cNvSpPr>
              <p:nvPr/>
            </p:nvSpPr>
            <p:spPr bwMode="auto">
              <a:xfrm>
                <a:off x="9698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1" name="Oval 147"/>
              <p:cNvSpPr>
                <a:spLocks noChangeArrowheads="1"/>
              </p:cNvSpPr>
              <p:nvPr/>
            </p:nvSpPr>
            <p:spPr bwMode="auto">
              <a:xfrm>
                <a:off x="961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2" name="Oval 148"/>
              <p:cNvSpPr>
                <a:spLocks noChangeArrowheads="1"/>
              </p:cNvSpPr>
              <p:nvPr/>
            </p:nvSpPr>
            <p:spPr bwMode="auto">
              <a:xfrm>
                <a:off x="952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3" name="Oval 149"/>
              <p:cNvSpPr>
                <a:spLocks noChangeArrowheads="1"/>
              </p:cNvSpPr>
              <p:nvPr/>
            </p:nvSpPr>
            <p:spPr bwMode="auto">
              <a:xfrm>
                <a:off x="9447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4" name="Oval 150"/>
              <p:cNvSpPr>
                <a:spLocks noChangeArrowheads="1"/>
              </p:cNvSpPr>
              <p:nvPr/>
            </p:nvSpPr>
            <p:spPr bwMode="auto">
              <a:xfrm>
                <a:off x="936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5" name="Oval 151"/>
              <p:cNvSpPr>
                <a:spLocks noChangeArrowheads="1"/>
              </p:cNvSpPr>
              <p:nvPr/>
            </p:nvSpPr>
            <p:spPr bwMode="auto">
              <a:xfrm>
                <a:off x="927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6" name="Oval 152"/>
              <p:cNvSpPr>
                <a:spLocks noChangeArrowheads="1"/>
              </p:cNvSpPr>
              <p:nvPr/>
            </p:nvSpPr>
            <p:spPr bwMode="auto">
              <a:xfrm>
                <a:off x="919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7" name="Oval 153"/>
              <p:cNvSpPr>
                <a:spLocks noChangeArrowheads="1"/>
              </p:cNvSpPr>
              <p:nvPr/>
            </p:nvSpPr>
            <p:spPr bwMode="auto">
              <a:xfrm>
                <a:off x="9111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8" name="Oval 154"/>
              <p:cNvSpPr>
                <a:spLocks noChangeArrowheads="1"/>
              </p:cNvSpPr>
              <p:nvPr/>
            </p:nvSpPr>
            <p:spPr bwMode="auto">
              <a:xfrm>
                <a:off x="902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9" name="Oval 155"/>
              <p:cNvSpPr>
                <a:spLocks noChangeArrowheads="1"/>
              </p:cNvSpPr>
              <p:nvPr/>
            </p:nvSpPr>
            <p:spPr bwMode="auto">
              <a:xfrm>
                <a:off x="894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0" name="Oval 156"/>
              <p:cNvSpPr>
                <a:spLocks noChangeArrowheads="1"/>
              </p:cNvSpPr>
              <p:nvPr/>
            </p:nvSpPr>
            <p:spPr bwMode="auto">
              <a:xfrm>
                <a:off x="885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1" name="Oval 157"/>
              <p:cNvSpPr>
                <a:spLocks noChangeArrowheads="1"/>
              </p:cNvSpPr>
              <p:nvPr/>
            </p:nvSpPr>
            <p:spPr bwMode="auto">
              <a:xfrm>
                <a:off x="8776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2" name="Oval 158"/>
              <p:cNvSpPr>
                <a:spLocks noChangeArrowheads="1"/>
              </p:cNvSpPr>
              <p:nvPr/>
            </p:nvSpPr>
            <p:spPr bwMode="auto">
              <a:xfrm>
                <a:off x="8691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3" name="Oval 159"/>
              <p:cNvSpPr>
                <a:spLocks noChangeArrowheads="1"/>
              </p:cNvSpPr>
              <p:nvPr/>
            </p:nvSpPr>
            <p:spPr bwMode="auto">
              <a:xfrm>
                <a:off x="8607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4" name="Oval 160"/>
              <p:cNvSpPr>
                <a:spLocks noChangeArrowheads="1"/>
              </p:cNvSpPr>
              <p:nvPr/>
            </p:nvSpPr>
            <p:spPr bwMode="auto">
              <a:xfrm>
                <a:off x="8525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5" name="Oval 161"/>
              <p:cNvSpPr>
                <a:spLocks noChangeArrowheads="1"/>
              </p:cNvSpPr>
              <p:nvPr/>
            </p:nvSpPr>
            <p:spPr bwMode="auto">
              <a:xfrm>
                <a:off x="8440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6" name="Oval 162"/>
              <p:cNvSpPr>
                <a:spLocks noChangeArrowheads="1"/>
              </p:cNvSpPr>
              <p:nvPr/>
            </p:nvSpPr>
            <p:spPr bwMode="auto">
              <a:xfrm>
                <a:off x="8356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7" name="Oval 163"/>
              <p:cNvSpPr>
                <a:spLocks noChangeArrowheads="1"/>
              </p:cNvSpPr>
              <p:nvPr/>
            </p:nvSpPr>
            <p:spPr bwMode="auto">
              <a:xfrm>
                <a:off x="8271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8" name="Oval 164"/>
              <p:cNvSpPr>
                <a:spLocks noChangeArrowheads="1"/>
              </p:cNvSpPr>
              <p:nvPr/>
            </p:nvSpPr>
            <p:spPr bwMode="auto">
              <a:xfrm>
                <a:off x="8188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9" name="Oval 165"/>
              <p:cNvSpPr>
                <a:spLocks noChangeArrowheads="1"/>
              </p:cNvSpPr>
              <p:nvPr/>
            </p:nvSpPr>
            <p:spPr bwMode="auto">
              <a:xfrm>
                <a:off x="8104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0" name="Oval 166"/>
              <p:cNvSpPr>
                <a:spLocks noChangeArrowheads="1"/>
              </p:cNvSpPr>
              <p:nvPr/>
            </p:nvSpPr>
            <p:spPr bwMode="auto">
              <a:xfrm>
                <a:off x="8019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1" name="Oval 167"/>
              <p:cNvSpPr>
                <a:spLocks noChangeArrowheads="1"/>
              </p:cNvSpPr>
              <p:nvPr/>
            </p:nvSpPr>
            <p:spPr bwMode="auto">
              <a:xfrm>
                <a:off x="7935" y="6922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2" name="Oval 168"/>
              <p:cNvSpPr>
                <a:spLocks noChangeArrowheads="1"/>
              </p:cNvSpPr>
              <p:nvPr/>
            </p:nvSpPr>
            <p:spPr bwMode="auto">
              <a:xfrm>
                <a:off x="7853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3" name="Oval 169"/>
              <p:cNvSpPr>
                <a:spLocks noChangeArrowheads="1"/>
              </p:cNvSpPr>
              <p:nvPr/>
            </p:nvSpPr>
            <p:spPr bwMode="auto">
              <a:xfrm>
                <a:off x="7768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4" name="Oval 170"/>
              <p:cNvSpPr>
                <a:spLocks noChangeArrowheads="1"/>
              </p:cNvSpPr>
              <p:nvPr/>
            </p:nvSpPr>
            <p:spPr bwMode="auto">
              <a:xfrm>
                <a:off x="7684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5" name="Oval 171"/>
              <p:cNvSpPr>
                <a:spLocks noChangeArrowheads="1"/>
              </p:cNvSpPr>
              <p:nvPr/>
            </p:nvSpPr>
            <p:spPr bwMode="auto">
              <a:xfrm>
                <a:off x="759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6" name="Oval 172"/>
              <p:cNvSpPr>
                <a:spLocks noChangeArrowheads="1"/>
              </p:cNvSpPr>
              <p:nvPr/>
            </p:nvSpPr>
            <p:spPr bwMode="auto">
              <a:xfrm>
                <a:off x="751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7" name="Oval 173"/>
              <p:cNvSpPr>
                <a:spLocks noChangeArrowheads="1"/>
              </p:cNvSpPr>
              <p:nvPr/>
            </p:nvSpPr>
            <p:spPr bwMode="auto">
              <a:xfrm>
                <a:off x="742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8" name="Oval 174"/>
              <p:cNvSpPr>
                <a:spLocks noChangeArrowheads="1"/>
              </p:cNvSpPr>
              <p:nvPr/>
            </p:nvSpPr>
            <p:spPr bwMode="auto">
              <a:xfrm>
                <a:off x="7343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9" name="Oval 175"/>
              <p:cNvSpPr>
                <a:spLocks noChangeArrowheads="1"/>
              </p:cNvSpPr>
              <p:nvPr/>
            </p:nvSpPr>
            <p:spPr bwMode="auto">
              <a:xfrm>
                <a:off x="725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0" name="Oval 176"/>
              <p:cNvSpPr>
                <a:spLocks noChangeArrowheads="1"/>
              </p:cNvSpPr>
              <p:nvPr/>
            </p:nvSpPr>
            <p:spPr bwMode="auto">
              <a:xfrm>
                <a:off x="717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1" name="Oval 177"/>
              <p:cNvSpPr>
                <a:spLocks noChangeArrowheads="1"/>
              </p:cNvSpPr>
              <p:nvPr/>
            </p:nvSpPr>
            <p:spPr bwMode="auto">
              <a:xfrm>
                <a:off x="7092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2" name="Oval 178"/>
              <p:cNvSpPr>
                <a:spLocks noChangeArrowheads="1"/>
              </p:cNvSpPr>
              <p:nvPr/>
            </p:nvSpPr>
            <p:spPr bwMode="auto">
              <a:xfrm>
                <a:off x="700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3" name="Oval 179"/>
              <p:cNvSpPr>
                <a:spLocks noChangeArrowheads="1"/>
              </p:cNvSpPr>
              <p:nvPr/>
            </p:nvSpPr>
            <p:spPr bwMode="auto">
              <a:xfrm>
                <a:off x="692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4" name="Oval 180"/>
              <p:cNvSpPr>
                <a:spLocks noChangeArrowheads="1"/>
              </p:cNvSpPr>
              <p:nvPr/>
            </p:nvSpPr>
            <p:spPr bwMode="auto">
              <a:xfrm>
                <a:off x="683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5" name="Oval 181"/>
              <p:cNvSpPr>
                <a:spLocks noChangeArrowheads="1"/>
              </p:cNvSpPr>
              <p:nvPr/>
            </p:nvSpPr>
            <p:spPr bwMode="auto">
              <a:xfrm>
                <a:off x="6757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6" name="Oval 182"/>
              <p:cNvSpPr>
                <a:spLocks noChangeArrowheads="1"/>
              </p:cNvSpPr>
              <p:nvPr/>
            </p:nvSpPr>
            <p:spPr bwMode="auto">
              <a:xfrm>
                <a:off x="667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7" name="Oval 183"/>
              <p:cNvSpPr>
                <a:spLocks noChangeArrowheads="1"/>
              </p:cNvSpPr>
              <p:nvPr/>
            </p:nvSpPr>
            <p:spPr bwMode="auto">
              <a:xfrm>
                <a:off x="658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8" name="Oval 184"/>
              <p:cNvSpPr>
                <a:spLocks noChangeArrowheads="1"/>
              </p:cNvSpPr>
              <p:nvPr/>
            </p:nvSpPr>
            <p:spPr bwMode="auto">
              <a:xfrm>
                <a:off x="650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9" name="Oval 185"/>
              <p:cNvSpPr>
                <a:spLocks noChangeArrowheads="1"/>
              </p:cNvSpPr>
              <p:nvPr/>
            </p:nvSpPr>
            <p:spPr bwMode="auto">
              <a:xfrm>
                <a:off x="6421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0" name="Oval 186"/>
              <p:cNvSpPr>
                <a:spLocks noChangeArrowheads="1"/>
              </p:cNvSpPr>
              <p:nvPr/>
            </p:nvSpPr>
            <p:spPr bwMode="auto">
              <a:xfrm>
                <a:off x="633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1" name="Oval 187"/>
              <p:cNvSpPr>
                <a:spLocks noChangeArrowheads="1"/>
              </p:cNvSpPr>
              <p:nvPr/>
            </p:nvSpPr>
            <p:spPr bwMode="auto">
              <a:xfrm>
                <a:off x="625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2" name="Oval 188"/>
              <p:cNvSpPr>
                <a:spLocks noChangeArrowheads="1"/>
              </p:cNvSpPr>
              <p:nvPr/>
            </p:nvSpPr>
            <p:spPr bwMode="auto">
              <a:xfrm>
                <a:off x="6170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3" name="Oval 189"/>
              <p:cNvSpPr>
                <a:spLocks noChangeArrowheads="1"/>
              </p:cNvSpPr>
              <p:nvPr/>
            </p:nvSpPr>
            <p:spPr bwMode="auto">
              <a:xfrm>
                <a:off x="6086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4" name="Oval 190"/>
              <p:cNvSpPr>
                <a:spLocks noChangeArrowheads="1"/>
              </p:cNvSpPr>
              <p:nvPr/>
            </p:nvSpPr>
            <p:spPr bwMode="auto">
              <a:xfrm>
                <a:off x="6001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5" name="Oval 191"/>
              <p:cNvSpPr>
                <a:spLocks noChangeArrowheads="1"/>
              </p:cNvSpPr>
              <p:nvPr/>
            </p:nvSpPr>
            <p:spPr bwMode="auto">
              <a:xfrm>
                <a:off x="591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6" name="Oval 192"/>
              <p:cNvSpPr>
                <a:spLocks noChangeArrowheads="1"/>
              </p:cNvSpPr>
              <p:nvPr/>
            </p:nvSpPr>
            <p:spPr bwMode="auto">
              <a:xfrm>
                <a:off x="5835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7" name="Freeform 193"/>
              <p:cNvSpPr/>
              <p:nvPr/>
            </p:nvSpPr>
            <p:spPr bwMode="auto">
              <a:xfrm>
                <a:off x="5750" y="6915"/>
                <a:ext cx="46" cy="46"/>
              </a:xfrm>
              <a:custGeom>
                <a:avLst/>
                <a:gdLst>
                  <a:gd name="T0" fmla="*/ 0 w 7"/>
                  <a:gd name="T1" fmla="*/ 2 h 7"/>
                  <a:gd name="T2" fmla="*/ 4 w 7"/>
                  <a:gd name="T3" fmla="*/ 0 h 7"/>
                  <a:gd name="T4" fmla="*/ 7 w 7"/>
                  <a:gd name="T5" fmla="*/ 4 h 7"/>
                  <a:gd name="T6" fmla="*/ 3 w 7"/>
                  <a:gd name="T7" fmla="*/ 7 h 7"/>
                  <a:gd name="T8" fmla="*/ 0 w 7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  <a:cubicBezTo>
                      <a:pt x="6" y="0"/>
                      <a:pt x="7" y="2"/>
                      <a:pt x="7" y="4"/>
                    </a:cubicBezTo>
                    <a:cubicBezTo>
                      <a:pt x="7" y="6"/>
                      <a:pt x="5" y="7"/>
                      <a:pt x="3" y="7"/>
                    </a:cubicBezTo>
                    <a:cubicBezTo>
                      <a:pt x="1" y="6"/>
                      <a:pt x="0" y="4"/>
                      <a:pt x="0" y="2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8" name="Freeform 194"/>
              <p:cNvSpPr/>
              <p:nvPr/>
            </p:nvSpPr>
            <p:spPr bwMode="auto">
              <a:xfrm>
                <a:off x="5666" y="6881"/>
                <a:ext cx="53" cy="53"/>
              </a:xfrm>
              <a:custGeom>
                <a:avLst/>
                <a:gdLst>
                  <a:gd name="T0" fmla="*/ 1 w 8"/>
                  <a:gd name="T1" fmla="*/ 2 h 8"/>
                  <a:gd name="T2" fmla="*/ 6 w 8"/>
                  <a:gd name="T3" fmla="*/ 1 h 8"/>
                  <a:gd name="T4" fmla="*/ 7 w 8"/>
                  <a:gd name="T5" fmla="*/ 5 h 8"/>
                  <a:gd name="T6" fmla="*/ 3 w 8"/>
                  <a:gd name="T7" fmla="*/ 7 h 8"/>
                  <a:gd name="T8" fmla="*/ 1 w 8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1" y="2"/>
                    </a:moveTo>
                    <a:cubicBezTo>
                      <a:pt x="2" y="1"/>
                      <a:pt x="4" y="0"/>
                      <a:pt x="6" y="1"/>
                    </a:cubicBezTo>
                    <a:cubicBezTo>
                      <a:pt x="8" y="2"/>
                      <a:pt x="8" y="4"/>
                      <a:pt x="7" y="5"/>
                    </a:cubicBezTo>
                    <a:cubicBezTo>
                      <a:pt x="7" y="7"/>
                      <a:pt x="5" y="8"/>
                      <a:pt x="3" y="7"/>
                    </a:cubicBezTo>
                    <a:cubicBezTo>
                      <a:pt x="1" y="6"/>
                      <a:pt x="0" y="4"/>
                      <a:pt x="1" y="2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9" name="Freeform 195"/>
              <p:cNvSpPr/>
              <p:nvPr/>
            </p:nvSpPr>
            <p:spPr bwMode="auto">
              <a:xfrm>
                <a:off x="5603" y="6838"/>
                <a:ext cx="51" cy="43"/>
              </a:xfrm>
              <a:custGeom>
                <a:avLst/>
                <a:gdLst>
                  <a:gd name="T0" fmla="*/ 2 w 8"/>
                  <a:gd name="T1" fmla="*/ 1 h 7"/>
                  <a:gd name="T2" fmla="*/ 6 w 8"/>
                  <a:gd name="T3" fmla="*/ 1 h 7"/>
                  <a:gd name="T4" fmla="*/ 6 w 8"/>
                  <a:gd name="T5" fmla="*/ 6 h 7"/>
                  <a:gd name="T6" fmla="*/ 2 w 8"/>
                  <a:gd name="T7" fmla="*/ 6 h 7"/>
                  <a:gd name="T8" fmla="*/ 2 w 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2" y="1"/>
                    </a:moveTo>
                    <a:cubicBezTo>
                      <a:pt x="3" y="0"/>
                      <a:pt x="5" y="0"/>
                      <a:pt x="6" y="1"/>
                    </a:cubicBezTo>
                    <a:cubicBezTo>
                      <a:pt x="8" y="2"/>
                      <a:pt x="8" y="4"/>
                      <a:pt x="6" y="6"/>
                    </a:cubicBezTo>
                    <a:cubicBezTo>
                      <a:pt x="5" y="7"/>
                      <a:pt x="3" y="7"/>
                      <a:pt x="2" y="6"/>
                    </a:cubicBezTo>
                    <a:cubicBezTo>
                      <a:pt x="0" y="4"/>
                      <a:pt x="0" y="2"/>
                      <a:pt x="2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0" name="Freeform 196"/>
              <p:cNvSpPr/>
              <p:nvPr/>
            </p:nvSpPr>
            <p:spPr bwMode="auto">
              <a:xfrm>
                <a:off x="5550" y="6766"/>
                <a:ext cx="53" cy="53"/>
              </a:xfrm>
              <a:custGeom>
                <a:avLst/>
                <a:gdLst>
                  <a:gd name="T0" fmla="*/ 2 w 8"/>
                  <a:gd name="T1" fmla="*/ 1 h 8"/>
                  <a:gd name="T2" fmla="*/ 7 w 8"/>
                  <a:gd name="T3" fmla="*/ 2 h 8"/>
                  <a:gd name="T4" fmla="*/ 6 w 8"/>
                  <a:gd name="T5" fmla="*/ 7 h 8"/>
                  <a:gd name="T6" fmla="*/ 1 w 8"/>
                  <a:gd name="T7" fmla="*/ 6 h 8"/>
                  <a:gd name="T8" fmla="*/ 2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2" y="1"/>
                    </a:moveTo>
                    <a:cubicBezTo>
                      <a:pt x="4" y="0"/>
                      <a:pt x="6" y="1"/>
                      <a:pt x="7" y="2"/>
                    </a:cubicBezTo>
                    <a:cubicBezTo>
                      <a:pt x="8" y="4"/>
                      <a:pt x="7" y="6"/>
                      <a:pt x="6" y="7"/>
                    </a:cubicBezTo>
                    <a:cubicBezTo>
                      <a:pt x="4" y="8"/>
                      <a:pt x="2" y="8"/>
                      <a:pt x="1" y="6"/>
                    </a:cubicBezTo>
                    <a:cubicBezTo>
                      <a:pt x="0" y="4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1" name="Freeform 197"/>
              <p:cNvSpPr/>
              <p:nvPr/>
            </p:nvSpPr>
            <p:spPr bwMode="auto">
              <a:xfrm>
                <a:off x="5518" y="6688"/>
                <a:ext cx="51" cy="53"/>
              </a:xfrm>
              <a:custGeom>
                <a:avLst/>
                <a:gdLst>
                  <a:gd name="T0" fmla="*/ 4 w 8"/>
                  <a:gd name="T1" fmla="*/ 1 h 8"/>
                  <a:gd name="T2" fmla="*/ 8 w 8"/>
                  <a:gd name="T3" fmla="*/ 3 h 8"/>
                  <a:gd name="T4" fmla="*/ 5 w 8"/>
                  <a:gd name="T5" fmla="*/ 7 h 8"/>
                  <a:gd name="T6" fmla="*/ 1 w 8"/>
                  <a:gd name="T7" fmla="*/ 5 h 8"/>
                  <a:gd name="T8" fmla="*/ 4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4" y="1"/>
                    </a:moveTo>
                    <a:cubicBezTo>
                      <a:pt x="6" y="0"/>
                      <a:pt x="7" y="2"/>
                      <a:pt x="8" y="3"/>
                    </a:cubicBezTo>
                    <a:cubicBezTo>
                      <a:pt x="8" y="5"/>
                      <a:pt x="7" y="7"/>
                      <a:pt x="5" y="7"/>
                    </a:cubicBezTo>
                    <a:cubicBezTo>
                      <a:pt x="3" y="8"/>
                      <a:pt x="1" y="7"/>
                      <a:pt x="1" y="5"/>
                    </a:cubicBezTo>
                    <a:cubicBezTo>
                      <a:pt x="0" y="3"/>
                      <a:pt x="2" y="1"/>
                      <a:pt x="4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2" name="Freeform 198"/>
              <p:cNvSpPr/>
              <p:nvPr/>
            </p:nvSpPr>
            <p:spPr bwMode="auto">
              <a:xfrm>
                <a:off x="5518" y="6611"/>
                <a:ext cx="43" cy="46"/>
              </a:xfrm>
              <a:custGeom>
                <a:avLst/>
                <a:gdLst>
                  <a:gd name="T0" fmla="*/ 3 w 7"/>
                  <a:gd name="T1" fmla="*/ 0 h 7"/>
                  <a:gd name="T2" fmla="*/ 7 w 7"/>
                  <a:gd name="T3" fmla="*/ 3 h 7"/>
                  <a:gd name="T4" fmla="*/ 3 w 7"/>
                  <a:gd name="T5" fmla="*/ 6 h 7"/>
                  <a:gd name="T6" fmla="*/ 0 w 7"/>
                  <a:gd name="T7" fmla="*/ 3 h 7"/>
                  <a:gd name="T8" fmla="*/ 3 w 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3" y="0"/>
                    </a:moveTo>
                    <a:cubicBezTo>
                      <a:pt x="5" y="0"/>
                      <a:pt x="7" y="1"/>
                      <a:pt x="7" y="3"/>
                    </a:cubicBezTo>
                    <a:cubicBezTo>
                      <a:pt x="7" y="5"/>
                      <a:pt x="5" y="6"/>
                      <a:pt x="3" y="6"/>
                    </a:cubicBezTo>
                    <a:cubicBezTo>
                      <a:pt x="1" y="7"/>
                      <a:pt x="0" y="5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3" name="Oval 199"/>
              <p:cNvSpPr>
                <a:spLocks noChangeArrowheads="1"/>
              </p:cNvSpPr>
              <p:nvPr/>
            </p:nvSpPr>
            <p:spPr bwMode="auto">
              <a:xfrm>
                <a:off x="5518" y="6526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4" name="Oval 200"/>
              <p:cNvSpPr>
                <a:spLocks noChangeArrowheads="1"/>
              </p:cNvSpPr>
              <p:nvPr/>
            </p:nvSpPr>
            <p:spPr bwMode="auto">
              <a:xfrm>
                <a:off x="5518" y="6442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5" name="Oval 201"/>
              <p:cNvSpPr>
                <a:spLocks noChangeArrowheads="1"/>
              </p:cNvSpPr>
              <p:nvPr/>
            </p:nvSpPr>
            <p:spPr bwMode="auto">
              <a:xfrm>
                <a:off x="5518" y="6357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6" name="Oval 202"/>
              <p:cNvSpPr>
                <a:spLocks noChangeArrowheads="1"/>
              </p:cNvSpPr>
              <p:nvPr/>
            </p:nvSpPr>
            <p:spPr bwMode="auto">
              <a:xfrm>
                <a:off x="5518" y="6275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7" name="Oval 203"/>
              <p:cNvSpPr>
                <a:spLocks noChangeArrowheads="1"/>
              </p:cNvSpPr>
              <p:nvPr/>
            </p:nvSpPr>
            <p:spPr bwMode="auto">
              <a:xfrm>
                <a:off x="5518" y="6191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8" name="Oval 204"/>
              <p:cNvSpPr>
                <a:spLocks noChangeArrowheads="1"/>
              </p:cNvSpPr>
              <p:nvPr/>
            </p:nvSpPr>
            <p:spPr bwMode="auto">
              <a:xfrm>
                <a:off x="5518" y="6106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9" name="Oval 205"/>
              <p:cNvSpPr>
                <a:spLocks noChangeArrowheads="1"/>
              </p:cNvSpPr>
              <p:nvPr/>
            </p:nvSpPr>
            <p:spPr bwMode="auto">
              <a:xfrm>
                <a:off x="5518" y="6022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0" name="Oval 206"/>
              <p:cNvSpPr>
                <a:spLocks noChangeArrowheads="1"/>
              </p:cNvSpPr>
              <p:nvPr/>
            </p:nvSpPr>
            <p:spPr bwMode="auto">
              <a:xfrm>
                <a:off x="5518" y="5937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1" name="Oval 207"/>
              <p:cNvSpPr>
                <a:spLocks noChangeArrowheads="1"/>
              </p:cNvSpPr>
              <p:nvPr/>
            </p:nvSpPr>
            <p:spPr bwMode="auto">
              <a:xfrm>
                <a:off x="5518" y="5853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2" name="Oval 208"/>
              <p:cNvSpPr>
                <a:spLocks noChangeArrowheads="1"/>
              </p:cNvSpPr>
              <p:nvPr/>
            </p:nvSpPr>
            <p:spPr bwMode="auto">
              <a:xfrm>
                <a:off x="5518" y="5768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3" name="Oval 209"/>
              <p:cNvSpPr>
                <a:spLocks noChangeArrowheads="1"/>
              </p:cNvSpPr>
              <p:nvPr/>
            </p:nvSpPr>
            <p:spPr bwMode="auto">
              <a:xfrm>
                <a:off x="5518" y="5679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4" name="Oval 210"/>
              <p:cNvSpPr>
                <a:spLocks noChangeArrowheads="1"/>
              </p:cNvSpPr>
              <p:nvPr/>
            </p:nvSpPr>
            <p:spPr bwMode="auto">
              <a:xfrm>
                <a:off x="5518" y="5594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5" name="Oval 211"/>
              <p:cNvSpPr>
                <a:spLocks noChangeArrowheads="1"/>
              </p:cNvSpPr>
              <p:nvPr/>
            </p:nvSpPr>
            <p:spPr bwMode="auto">
              <a:xfrm>
                <a:off x="5518" y="55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6" name="Oval 212"/>
              <p:cNvSpPr>
                <a:spLocks noChangeArrowheads="1"/>
              </p:cNvSpPr>
              <p:nvPr/>
            </p:nvSpPr>
            <p:spPr bwMode="auto">
              <a:xfrm>
                <a:off x="5518" y="5425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7" name="Oval 213"/>
              <p:cNvSpPr>
                <a:spLocks noChangeArrowheads="1"/>
              </p:cNvSpPr>
              <p:nvPr/>
            </p:nvSpPr>
            <p:spPr bwMode="auto">
              <a:xfrm>
                <a:off x="5518" y="5341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8" name="Oval 214"/>
              <p:cNvSpPr>
                <a:spLocks noChangeArrowheads="1"/>
              </p:cNvSpPr>
              <p:nvPr/>
            </p:nvSpPr>
            <p:spPr bwMode="auto">
              <a:xfrm>
                <a:off x="5518" y="5258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9" name="Oval 215"/>
              <p:cNvSpPr>
                <a:spLocks noChangeArrowheads="1"/>
              </p:cNvSpPr>
              <p:nvPr/>
            </p:nvSpPr>
            <p:spPr bwMode="auto">
              <a:xfrm>
                <a:off x="5518" y="5173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0" name="Oval 216"/>
              <p:cNvSpPr>
                <a:spLocks noChangeArrowheads="1"/>
              </p:cNvSpPr>
              <p:nvPr/>
            </p:nvSpPr>
            <p:spPr bwMode="auto">
              <a:xfrm>
                <a:off x="5518" y="5089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1" name="Oval 217"/>
              <p:cNvSpPr>
                <a:spLocks noChangeArrowheads="1"/>
              </p:cNvSpPr>
              <p:nvPr/>
            </p:nvSpPr>
            <p:spPr bwMode="auto">
              <a:xfrm>
                <a:off x="5518" y="5004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2" name="Oval 218"/>
              <p:cNvSpPr>
                <a:spLocks noChangeArrowheads="1"/>
              </p:cNvSpPr>
              <p:nvPr/>
            </p:nvSpPr>
            <p:spPr bwMode="auto">
              <a:xfrm>
                <a:off x="5518" y="492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3" name="Oval 219"/>
              <p:cNvSpPr>
                <a:spLocks noChangeArrowheads="1"/>
              </p:cNvSpPr>
              <p:nvPr/>
            </p:nvSpPr>
            <p:spPr bwMode="auto">
              <a:xfrm>
                <a:off x="5518" y="4835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4" name="Oval 220"/>
              <p:cNvSpPr>
                <a:spLocks noChangeArrowheads="1"/>
              </p:cNvSpPr>
              <p:nvPr/>
            </p:nvSpPr>
            <p:spPr bwMode="auto">
              <a:xfrm>
                <a:off x="5518" y="4753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5" name="Oval 221"/>
              <p:cNvSpPr>
                <a:spLocks noChangeArrowheads="1"/>
              </p:cNvSpPr>
              <p:nvPr/>
            </p:nvSpPr>
            <p:spPr bwMode="auto">
              <a:xfrm>
                <a:off x="5518" y="4669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6" name="Oval 222"/>
              <p:cNvSpPr>
                <a:spLocks noChangeArrowheads="1"/>
              </p:cNvSpPr>
              <p:nvPr/>
            </p:nvSpPr>
            <p:spPr bwMode="auto">
              <a:xfrm>
                <a:off x="5518" y="4584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7" name="Oval 223"/>
              <p:cNvSpPr>
                <a:spLocks noChangeArrowheads="1"/>
              </p:cNvSpPr>
              <p:nvPr/>
            </p:nvSpPr>
            <p:spPr bwMode="auto">
              <a:xfrm>
                <a:off x="5518" y="450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8" name="Oval 224"/>
              <p:cNvSpPr>
                <a:spLocks noChangeArrowheads="1"/>
              </p:cNvSpPr>
              <p:nvPr/>
            </p:nvSpPr>
            <p:spPr bwMode="auto">
              <a:xfrm>
                <a:off x="5518" y="4415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9" name="Oval 225"/>
              <p:cNvSpPr>
                <a:spLocks noChangeArrowheads="1"/>
              </p:cNvSpPr>
              <p:nvPr/>
            </p:nvSpPr>
            <p:spPr bwMode="auto">
              <a:xfrm>
                <a:off x="5518" y="4331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0" name="Oval 226"/>
              <p:cNvSpPr>
                <a:spLocks noChangeArrowheads="1"/>
              </p:cNvSpPr>
              <p:nvPr/>
            </p:nvSpPr>
            <p:spPr bwMode="auto">
              <a:xfrm>
                <a:off x="5518" y="4246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1" name="Oval 227"/>
              <p:cNvSpPr>
                <a:spLocks noChangeArrowheads="1"/>
              </p:cNvSpPr>
              <p:nvPr/>
            </p:nvSpPr>
            <p:spPr bwMode="auto">
              <a:xfrm>
                <a:off x="5518" y="4164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2" name="Oval 228"/>
              <p:cNvSpPr>
                <a:spLocks noChangeArrowheads="1"/>
              </p:cNvSpPr>
              <p:nvPr/>
            </p:nvSpPr>
            <p:spPr bwMode="auto">
              <a:xfrm>
                <a:off x="5518" y="4080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3" name="Freeform 229"/>
              <p:cNvSpPr/>
              <p:nvPr/>
            </p:nvSpPr>
            <p:spPr bwMode="auto">
              <a:xfrm>
                <a:off x="5518" y="3995"/>
                <a:ext cx="43" cy="46"/>
              </a:xfrm>
              <a:custGeom>
                <a:avLst/>
                <a:gdLst>
                  <a:gd name="T0" fmla="*/ 3 w 7"/>
                  <a:gd name="T1" fmla="*/ 0 h 7"/>
                  <a:gd name="T2" fmla="*/ 7 w 7"/>
                  <a:gd name="T3" fmla="*/ 4 h 7"/>
                  <a:gd name="T4" fmla="*/ 3 w 7"/>
                  <a:gd name="T5" fmla="*/ 7 h 7"/>
                  <a:gd name="T6" fmla="*/ 0 w 7"/>
                  <a:gd name="T7" fmla="*/ 4 h 7"/>
                  <a:gd name="T8" fmla="*/ 3 w 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3" y="0"/>
                    </a:moveTo>
                    <a:cubicBezTo>
                      <a:pt x="5" y="0"/>
                      <a:pt x="7" y="2"/>
                      <a:pt x="7" y="4"/>
                    </a:cubicBezTo>
                    <a:cubicBezTo>
                      <a:pt x="6" y="5"/>
                      <a:pt x="5" y="7"/>
                      <a:pt x="3" y="7"/>
                    </a:cubicBezTo>
                    <a:cubicBezTo>
                      <a:pt x="1" y="7"/>
                      <a:pt x="0" y="6"/>
                      <a:pt x="0" y="4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4" name="Freeform 230"/>
              <p:cNvSpPr/>
              <p:nvPr/>
            </p:nvSpPr>
            <p:spPr bwMode="auto">
              <a:xfrm>
                <a:off x="5523" y="3911"/>
                <a:ext cx="53" cy="51"/>
              </a:xfrm>
              <a:custGeom>
                <a:avLst/>
                <a:gdLst>
                  <a:gd name="T0" fmla="*/ 5 w 8"/>
                  <a:gd name="T1" fmla="*/ 1 h 8"/>
                  <a:gd name="T2" fmla="*/ 8 w 8"/>
                  <a:gd name="T3" fmla="*/ 5 h 8"/>
                  <a:gd name="T4" fmla="*/ 3 w 8"/>
                  <a:gd name="T5" fmla="*/ 7 h 8"/>
                  <a:gd name="T6" fmla="*/ 1 w 8"/>
                  <a:gd name="T7" fmla="*/ 3 h 8"/>
                  <a:gd name="T8" fmla="*/ 5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5" y="1"/>
                    </a:moveTo>
                    <a:cubicBezTo>
                      <a:pt x="7" y="1"/>
                      <a:pt x="8" y="3"/>
                      <a:pt x="8" y="5"/>
                    </a:cubicBezTo>
                    <a:cubicBezTo>
                      <a:pt x="7" y="7"/>
                      <a:pt x="5" y="8"/>
                      <a:pt x="3" y="7"/>
                    </a:cubicBezTo>
                    <a:cubicBezTo>
                      <a:pt x="2" y="7"/>
                      <a:pt x="0" y="5"/>
                      <a:pt x="1" y="3"/>
                    </a:cubicBezTo>
                    <a:cubicBezTo>
                      <a:pt x="2" y="1"/>
                      <a:pt x="4" y="0"/>
                      <a:pt x="5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5" name="Freeform 231"/>
              <p:cNvSpPr/>
              <p:nvPr/>
            </p:nvSpPr>
            <p:spPr bwMode="auto">
              <a:xfrm>
                <a:off x="5561" y="3834"/>
                <a:ext cx="53" cy="51"/>
              </a:xfrm>
              <a:custGeom>
                <a:avLst/>
                <a:gdLst>
                  <a:gd name="T0" fmla="*/ 6 w 8"/>
                  <a:gd name="T1" fmla="*/ 1 h 8"/>
                  <a:gd name="T2" fmla="*/ 7 w 8"/>
                  <a:gd name="T3" fmla="*/ 6 h 8"/>
                  <a:gd name="T4" fmla="*/ 2 w 8"/>
                  <a:gd name="T5" fmla="*/ 7 h 8"/>
                  <a:gd name="T6" fmla="*/ 1 w 8"/>
                  <a:gd name="T7" fmla="*/ 2 h 8"/>
                  <a:gd name="T8" fmla="*/ 6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6" y="1"/>
                    </a:moveTo>
                    <a:cubicBezTo>
                      <a:pt x="8" y="3"/>
                      <a:pt x="8" y="5"/>
                      <a:pt x="7" y="6"/>
                    </a:cubicBezTo>
                    <a:cubicBezTo>
                      <a:pt x="6" y="8"/>
                      <a:pt x="4" y="8"/>
                      <a:pt x="2" y="7"/>
                    </a:cubicBezTo>
                    <a:cubicBezTo>
                      <a:pt x="1" y="6"/>
                      <a:pt x="0" y="4"/>
                      <a:pt x="1" y="2"/>
                    </a:cubicBezTo>
                    <a:cubicBezTo>
                      <a:pt x="2" y="1"/>
                      <a:pt x="5" y="0"/>
                      <a:pt x="6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6" name="Freeform 232"/>
              <p:cNvSpPr/>
              <p:nvPr/>
            </p:nvSpPr>
            <p:spPr bwMode="auto">
              <a:xfrm>
                <a:off x="5622" y="3776"/>
                <a:ext cx="51" cy="43"/>
              </a:xfrm>
              <a:custGeom>
                <a:avLst/>
                <a:gdLst>
                  <a:gd name="T0" fmla="*/ 7 w 8"/>
                  <a:gd name="T1" fmla="*/ 2 h 7"/>
                  <a:gd name="T2" fmla="*/ 6 w 8"/>
                  <a:gd name="T3" fmla="*/ 6 h 7"/>
                  <a:gd name="T4" fmla="*/ 1 w 8"/>
                  <a:gd name="T5" fmla="*/ 6 h 7"/>
                  <a:gd name="T6" fmla="*/ 2 w 8"/>
                  <a:gd name="T7" fmla="*/ 1 h 7"/>
                  <a:gd name="T8" fmla="*/ 7 w 8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7" y="2"/>
                    </a:moveTo>
                    <a:cubicBezTo>
                      <a:pt x="8" y="3"/>
                      <a:pt x="7" y="5"/>
                      <a:pt x="6" y="6"/>
                    </a:cubicBezTo>
                    <a:cubicBezTo>
                      <a:pt x="5" y="7"/>
                      <a:pt x="3" y="7"/>
                      <a:pt x="1" y="6"/>
                    </a:cubicBezTo>
                    <a:cubicBezTo>
                      <a:pt x="0" y="5"/>
                      <a:pt x="0" y="2"/>
                      <a:pt x="2" y="1"/>
                    </a:cubicBezTo>
                    <a:cubicBezTo>
                      <a:pt x="3" y="0"/>
                      <a:pt x="5" y="0"/>
                      <a:pt x="7" y="2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7" name="Freeform 233"/>
              <p:cNvSpPr/>
              <p:nvPr/>
            </p:nvSpPr>
            <p:spPr bwMode="auto">
              <a:xfrm>
                <a:off x="5692" y="3729"/>
                <a:ext cx="51" cy="51"/>
              </a:xfrm>
              <a:custGeom>
                <a:avLst/>
                <a:gdLst>
                  <a:gd name="T0" fmla="*/ 7 w 8"/>
                  <a:gd name="T1" fmla="*/ 3 h 8"/>
                  <a:gd name="T2" fmla="*/ 5 w 8"/>
                  <a:gd name="T3" fmla="*/ 7 h 8"/>
                  <a:gd name="T4" fmla="*/ 1 w 8"/>
                  <a:gd name="T5" fmla="*/ 5 h 8"/>
                  <a:gd name="T6" fmla="*/ 3 w 8"/>
                  <a:gd name="T7" fmla="*/ 1 h 8"/>
                  <a:gd name="T8" fmla="*/ 7 w 8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7" y="3"/>
                    </a:moveTo>
                    <a:cubicBezTo>
                      <a:pt x="8" y="5"/>
                      <a:pt x="7" y="7"/>
                      <a:pt x="5" y="7"/>
                    </a:cubicBezTo>
                    <a:cubicBezTo>
                      <a:pt x="4" y="8"/>
                      <a:pt x="2" y="7"/>
                      <a:pt x="1" y="5"/>
                    </a:cubicBezTo>
                    <a:cubicBezTo>
                      <a:pt x="0" y="4"/>
                      <a:pt x="1" y="2"/>
                      <a:pt x="3" y="1"/>
                    </a:cubicBezTo>
                    <a:cubicBezTo>
                      <a:pt x="5" y="0"/>
                      <a:pt x="7" y="1"/>
                      <a:pt x="7" y="3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8" name="Freeform 234"/>
              <p:cNvSpPr/>
              <p:nvPr/>
            </p:nvSpPr>
            <p:spPr bwMode="auto">
              <a:xfrm>
                <a:off x="5777" y="3710"/>
                <a:ext cx="43" cy="46"/>
              </a:xfrm>
              <a:custGeom>
                <a:avLst/>
                <a:gdLst>
                  <a:gd name="T0" fmla="*/ 7 w 7"/>
                  <a:gd name="T1" fmla="*/ 4 h 7"/>
                  <a:gd name="T2" fmla="*/ 4 w 7"/>
                  <a:gd name="T3" fmla="*/ 7 h 7"/>
                  <a:gd name="T4" fmla="*/ 0 w 7"/>
                  <a:gd name="T5" fmla="*/ 4 h 7"/>
                  <a:gd name="T6" fmla="*/ 3 w 7"/>
                  <a:gd name="T7" fmla="*/ 0 h 7"/>
                  <a:gd name="T8" fmla="*/ 7 w 7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cubicBezTo>
                      <a:pt x="7" y="5"/>
                      <a:pt x="6" y="7"/>
                      <a:pt x="4" y="7"/>
                    </a:cubicBezTo>
                    <a:cubicBezTo>
                      <a:pt x="2" y="7"/>
                      <a:pt x="0" y="6"/>
                      <a:pt x="0" y="4"/>
                    </a:cubicBezTo>
                    <a:cubicBezTo>
                      <a:pt x="0" y="2"/>
                      <a:pt x="1" y="1"/>
                      <a:pt x="3" y="0"/>
                    </a:cubicBezTo>
                    <a:cubicBezTo>
                      <a:pt x="5" y="0"/>
                      <a:pt x="7" y="2"/>
                      <a:pt x="7" y="4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9" name="Oval 235"/>
              <p:cNvSpPr>
                <a:spLocks noChangeArrowheads="1"/>
              </p:cNvSpPr>
              <p:nvPr/>
            </p:nvSpPr>
            <p:spPr bwMode="auto">
              <a:xfrm>
                <a:off x="5859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0" name="Oval 236"/>
              <p:cNvSpPr>
                <a:spLocks noChangeArrowheads="1"/>
              </p:cNvSpPr>
              <p:nvPr/>
            </p:nvSpPr>
            <p:spPr bwMode="auto">
              <a:xfrm>
                <a:off x="5943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1" name="Oval 237"/>
              <p:cNvSpPr>
                <a:spLocks noChangeArrowheads="1"/>
              </p:cNvSpPr>
              <p:nvPr/>
            </p:nvSpPr>
            <p:spPr bwMode="auto">
              <a:xfrm>
                <a:off x="602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2" name="Oval 238"/>
              <p:cNvSpPr>
                <a:spLocks noChangeArrowheads="1"/>
              </p:cNvSpPr>
              <p:nvPr/>
            </p:nvSpPr>
            <p:spPr bwMode="auto">
              <a:xfrm>
                <a:off x="6112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3" name="Oval 239"/>
              <p:cNvSpPr>
                <a:spLocks noChangeArrowheads="1"/>
              </p:cNvSpPr>
              <p:nvPr/>
            </p:nvSpPr>
            <p:spPr bwMode="auto">
              <a:xfrm>
                <a:off x="619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4" name="Oval 240"/>
              <p:cNvSpPr>
                <a:spLocks noChangeArrowheads="1"/>
              </p:cNvSpPr>
              <p:nvPr/>
            </p:nvSpPr>
            <p:spPr bwMode="auto">
              <a:xfrm>
                <a:off x="6279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5" name="Oval 241"/>
              <p:cNvSpPr>
                <a:spLocks noChangeArrowheads="1"/>
              </p:cNvSpPr>
              <p:nvPr/>
            </p:nvSpPr>
            <p:spPr bwMode="auto">
              <a:xfrm>
                <a:off x="6363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6" name="Oval 242"/>
              <p:cNvSpPr>
                <a:spLocks noChangeArrowheads="1"/>
              </p:cNvSpPr>
              <p:nvPr/>
            </p:nvSpPr>
            <p:spPr bwMode="auto">
              <a:xfrm>
                <a:off x="644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7" name="Oval 243"/>
              <p:cNvSpPr>
                <a:spLocks noChangeArrowheads="1"/>
              </p:cNvSpPr>
              <p:nvPr/>
            </p:nvSpPr>
            <p:spPr bwMode="auto">
              <a:xfrm>
                <a:off x="653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8" name="Oval 244"/>
              <p:cNvSpPr>
                <a:spLocks noChangeArrowheads="1"/>
              </p:cNvSpPr>
              <p:nvPr/>
            </p:nvSpPr>
            <p:spPr bwMode="auto">
              <a:xfrm>
                <a:off x="661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9" name="Oval 245"/>
              <p:cNvSpPr>
                <a:spLocks noChangeArrowheads="1"/>
              </p:cNvSpPr>
              <p:nvPr/>
            </p:nvSpPr>
            <p:spPr bwMode="auto">
              <a:xfrm>
                <a:off x="6699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0" name="Oval 246"/>
              <p:cNvSpPr>
                <a:spLocks noChangeArrowheads="1"/>
              </p:cNvSpPr>
              <p:nvPr/>
            </p:nvSpPr>
            <p:spPr bwMode="auto">
              <a:xfrm>
                <a:off x="678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1" name="Oval 247"/>
              <p:cNvSpPr>
                <a:spLocks noChangeArrowheads="1"/>
              </p:cNvSpPr>
              <p:nvPr/>
            </p:nvSpPr>
            <p:spPr bwMode="auto">
              <a:xfrm>
                <a:off x="686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2" name="Oval 248"/>
              <p:cNvSpPr>
                <a:spLocks noChangeArrowheads="1"/>
              </p:cNvSpPr>
              <p:nvPr/>
            </p:nvSpPr>
            <p:spPr bwMode="auto">
              <a:xfrm>
                <a:off x="6950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3" name="Oval 249"/>
              <p:cNvSpPr>
                <a:spLocks noChangeArrowheads="1"/>
              </p:cNvSpPr>
              <p:nvPr/>
            </p:nvSpPr>
            <p:spPr bwMode="auto">
              <a:xfrm>
                <a:off x="7034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4" name="Oval 250"/>
              <p:cNvSpPr>
                <a:spLocks noChangeArrowheads="1"/>
              </p:cNvSpPr>
              <p:nvPr/>
            </p:nvSpPr>
            <p:spPr bwMode="auto">
              <a:xfrm>
                <a:off x="711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5" name="Oval 251"/>
              <p:cNvSpPr>
                <a:spLocks noChangeArrowheads="1"/>
              </p:cNvSpPr>
              <p:nvPr/>
            </p:nvSpPr>
            <p:spPr bwMode="auto">
              <a:xfrm>
                <a:off x="720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6" name="Oval 252"/>
              <p:cNvSpPr>
                <a:spLocks noChangeArrowheads="1"/>
              </p:cNvSpPr>
              <p:nvPr/>
            </p:nvSpPr>
            <p:spPr bwMode="auto">
              <a:xfrm>
                <a:off x="7285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7" name="Oval 253"/>
              <p:cNvSpPr>
                <a:spLocks noChangeArrowheads="1"/>
              </p:cNvSpPr>
              <p:nvPr/>
            </p:nvSpPr>
            <p:spPr bwMode="auto">
              <a:xfrm>
                <a:off x="736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8" name="Oval 254"/>
              <p:cNvSpPr>
                <a:spLocks noChangeArrowheads="1"/>
              </p:cNvSpPr>
              <p:nvPr/>
            </p:nvSpPr>
            <p:spPr bwMode="auto">
              <a:xfrm>
                <a:off x="745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9" name="Oval 255"/>
              <p:cNvSpPr>
                <a:spLocks noChangeArrowheads="1"/>
              </p:cNvSpPr>
              <p:nvPr/>
            </p:nvSpPr>
            <p:spPr bwMode="auto">
              <a:xfrm>
                <a:off x="753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0" name="Oval 256"/>
              <p:cNvSpPr>
                <a:spLocks noChangeArrowheads="1"/>
              </p:cNvSpPr>
              <p:nvPr/>
            </p:nvSpPr>
            <p:spPr bwMode="auto">
              <a:xfrm>
                <a:off x="7621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1" name="Oval 257"/>
              <p:cNvSpPr>
                <a:spLocks noChangeArrowheads="1"/>
              </p:cNvSpPr>
              <p:nvPr/>
            </p:nvSpPr>
            <p:spPr bwMode="auto">
              <a:xfrm>
                <a:off x="770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2" name="Oval 258"/>
              <p:cNvSpPr>
                <a:spLocks noChangeArrowheads="1"/>
              </p:cNvSpPr>
              <p:nvPr/>
            </p:nvSpPr>
            <p:spPr bwMode="auto">
              <a:xfrm>
                <a:off x="778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3" name="Oval 259"/>
              <p:cNvSpPr>
                <a:spLocks noChangeArrowheads="1"/>
              </p:cNvSpPr>
              <p:nvPr/>
            </p:nvSpPr>
            <p:spPr bwMode="auto">
              <a:xfrm>
                <a:off x="7873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4" name="Oval 260"/>
              <p:cNvSpPr>
                <a:spLocks noChangeArrowheads="1"/>
              </p:cNvSpPr>
              <p:nvPr/>
            </p:nvSpPr>
            <p:spPr bwMode="auto">
              <a:xfrm>
                <a:off x="795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5" name="Oval 261"/>
              <p:cNvSpPr>
                <a:spLocks noChangeArrowheads="1"/>
              </p:cNvSpPr>
              <p:nvPr/>
            </p:nvSpPr>
            <p:spPr bwMode="auto">
              <a:xfrm>
                <a:off x="8039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6" name="Oval 262"/>
              <p:cNvSpPr>
                <a:spLocks noChangeArrowheads="1"/>
              </p:cNvSpPr>
              <p:nvPr/>
            </p:nvSpPr>
            <p:spPr bwMode="auto">
              <a:xfrm>
                <a:off x="812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7" name="Oval 263"/>
              <p:cNvSpPr>
                <a:spLocks noChangeArrowheads="1"/>
              </p:cNvSpPr>
              <p:nvPr/>
            </p:nvSpPr>
            <p:spPr bwMode="auto">
              <a:xfrm>
                <a:off x="8208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8" name="Oval 264"/>
              <p:cNvSpPr>
                <a:spLocks noChangeArrowheads="1"/>
              </p:cNvSpPr>
              <p:nvPr/>
            </p:nvSpPr>
            <p:spPr bwMode="auto">
              <a:xfrm>
                <a:off x="829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9" name="Oval 265"/>
              <p:cNvSpPr>
                <a:spLocks noChangeArrowheads="1"/>
              </p:cNvSpPr>
              <p:nvPr/>
            </p:nvSpPr>
            <p:spPr bwMode="auto">
              <a:xfrm>
                <a:off x="8382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0" name="Oval 266"/>
              <p:cNvSpPr>
                <a:spLocks noChangeArrowheads="1"/>
              </p:cNvSpPr>
              <p:nvPr/>
            </p:nvSpPr>
            <p:spPr bwMode="auto">
              <a:xfrm>
                <a:off x="8467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1" name="Oval 267"/>
              <p:cNvSpPr>
                <a:spLocks noChangeArrowheads="1"/>
              </p:cNvSpPr>
              <p:nvPr/>
            </p:nvSpPr>
            <p:spPr bwMode="auto">
              <a:xfrm>
                <a:off x="8549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2" name="Oval 268"/>
              <p:cNvSpPr>
                <a:spLocks noChangeArrowheads="1"/>
              </p:cNvSpPr>
              <p:nvPr/>
            </p:nvSpPr>
            <p:spPr bwMode="auto">
              <a:xfrm>
                <a:off x="8633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3" name="Oval 269"/>
              <p:cNvSpPr>
                <a:spLocks noChangeArrowheads="1"/>
              </p:cNvSpPr>
              <p:nvPr/>
            </p:nvSpPr>
            <p:spPr bwMode="auto">
              <a:xfrm>
                <a:off x="8718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4" name="Oval 270"/>
              <p:cNvSpPr>
                <a:spLocks noChangeArrowheads="1"/>
              </p:cNvSpPr>
              <p:nvPr/>
            </p:nvSpPr>
            <p:spPr bwMode="auto">
              <a:xfrm>
                <a:off x="8800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5" name="Oval 271"/>
              <p:cNvSpPr>
                <a:spLocks noChangeArrowheads="1"/>
              </p:cNvSpPr>
              <p:nvPr/>
            </p:nvSpPr>
            <p:spPr bwMode="auto">
              <a:xfrm>
                <a:off x="8884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6" name="Oval 272"/>
              <p:cNvSpPr>
                <a:spLocks noChangeArrowheads="1"/>
              </p:cNvSpPr>
              <p:nvPr/>
            </p:nvSpPr>
            <p:spPr bwMode="auto">
              <a:xfrm>
                <a:off x="8969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7" name="Oval 273"/>
              <p:cNvSpPr>
                <a:spLocks noChangeArrowheads="1"/>
              </p:cNvSpPr>
              <p:nvPr/>
            </p:nvSpPr>
            <p:spPr bwMode="auto">
              <a:xfrm>
                <a:off x="9053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8" name="Oval 274"/>
              <p:cNvSpPr>
                <a:spLocks noChangeArrowheads="1"/>
              </p:cNvSpPr>
              <p:nvPr/>
            </p:nvSpPr>
            <p:spPr bwMode="auto">
              <a:xfrm>
                <a:off x="9135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9" name="Oval 275"/>
              <p:cNvSpPr>
                <a:spLocks noChangeArrowheads="1"/>
              </p:cNvSpPr>
              <p:nvPr/>
            </p:nvSpPr>
            <p:spPr bwMode="auto">
              <a:xfrm>
                <a:off x="9220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0" name="Oval 276"/>
              <p:cNvSpPr>
                <a:spLocks noChangeArrowheads="1"/>
              </p:cNvSpPr>
              <p:nvPr/>
            </p:nvSpPr>
            <p:spPr bwMode="auto">
              <a:xfrm>
                <a:off x="9304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1" name="Oval 277"/>
              <p:cNvSpPr>
                <a:spLocks noChangeArrowheads="1"/>
              </p:cNvSpPr>
              <p:nvPr/>
            </p:nvSpPr>
            <p:spPr bwMode="auto">
              <a:xfrm>
                <a:off x="938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2" name="Oval 278"/>
              <p:cNvSpPr>
                <a:spLocks noChangeArrowheads="1"/>
              </p:cNvSpPr>
              <p:nvPr/>
            </p:nvSpPr>
            <p:spPr bwMode="auto">
              <a:xfrm>
                <a:off x="947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3" name="Oval 279"/>
              <p:cNvSpPr>
                <a:spLocks noChangeArrowheads="1"/>
              </p:cNvSpPr>
              <p:nvPr/>
            </p:nvSpPr>
            <p:spPr bwMode="auto">
              <a:xfrm>
                <a:off x="955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4" name="Oval 280"/>
              <p:cNvSpPr>
                <a:spLocks noChangeArrowheads="1"/>
              </p:cNvSpPr>
              <p:nvPr/>
            </p:nvSpPr>
            <p:spPr bwMode="auto">
              <a:xfrm>
                <a:off x="9640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5" name="Oval 281"/>
              <p:cNvSpPr>
                <a:spLocks noChangeArrowheads="1"/>
              </p:cNvSpPr>
              <p:nvPr/>
            </p:nvSpPr>
            <p:spPr bwMode="auto">
              <a:xfrm>
                <a:off x="972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6" name="Oval 282"/>
              <p:cNvSpPr>
                <a:spLocks noChangeArrowheads="1"/>
              </p:cNvSpPr>
              <p:nvPr/>
            </p:nvSpPr>
            <p:spPr bwMode="auto">
              <a:xfrm>
                <a:off x="980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7" name="Oval 283"/>
              <p:cNvSpPr>
                <a:spLocks noChangeArrowheads="1"/>
              </p:cNvSpPr>
              <p:nvPr/>
            </p:nvSpPr>
            <p:spPr bwMode="auto">
              <a:xfrm>
                <a:off x="989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8" name="Oval 284"/>
              <p:cNvSpPr>
                <a:spLocks noChangeArrowheads="1"/>
              </p:cNvSpPr>
              <p:nvPr/>
            </p:nvSpPr>
            <p:spPr bwMode="auto">
              <a:xfrm>
                <a:off x="9975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9" name="Oval 285"/>
              <p:cNvSpPr>
                <a:spLocks noChangeArrowheads="1"/>
              </p:cNvSpPr>
              <p:nvPr/>
            </p:nvSpPr>
            <p:spPr bwMode="auto">
              <a:xfrm>
                <a:off x="1005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0" name="Oval 286"/>
              <p:cNvSpPr>
                <a:spLocks noChangeArrowheads="1"/>
              </p:cNvSpPr>
              <p:nvPr/>
            </p:nvSpPr>
            <p:spPr bwMode="auto">
              <a:xfrm>
                <a:off x="1014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1" name="Oval 287"/>
              <p:cNvSpPr>
                <a:spLocks noChangeArrowheads="1"/>
              </p:cNvSpPr>
              <p:nvPr/>
            </p:nvSpPr>
            <p:spPr bwMode="auto">
              <a:xfrm>
                <a:off x="10226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2" name="Oval 288"/>
              <p:cNvSpPr>
                <a:spLocks noChangeArrowheads="1"/>
              </p:cNvSpPr>
              <p:nvPr/>
            </p:nvSpPr>
            <p:spPr bwMode="auto">
              <a:xfrm>
                <a:off x="1030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3" name="Oval 289"/>
              <p:cNvSpPr>
                <a:spLocks noChangeArrowheads="1"/>
              </p:cNvSpPr>
              <p:nvPr/>
            </p:nvSpPr>
            <p:spPr bwMode="auto">
              <a:xfrm>
                <a:off x="10393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4" name="Oval 290"/>
              <p:cNvSpPr>
                <a:spLocks noChangeArrowheads="1"/>
              </p:cNvSpPr>
              <p:nvPr/>
            </p:nvSpPr>
            <p:spPr bwMode="auto">
              <a:xfrm>
                <a:off x="1047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5" name="Oval 291"/>
              <p:cNvSpPr>
                <a:spLocks noChangeArrowheads="1"/>
              </p:cNvSpPr>
              <p:nvPr/>
            </p:nvSpPr>
            <p:spPr bwMode="auto">
              <a:xfrm>
                <a:off x="10562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6" name="Oval 292"/>
              <p:cNvSpPr>
                <a:spLocks noChangeArrowheads="1"/>
              </p:cNvSpPr>
              <p:nvPr/>
            </p:nvSpPr>
            <p:spPr bwMode="auto">
              <a:xfrm>
                <a:off x="1064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7" name="Oval 293"/>
              <p:cNvSpPr>
                <a:spLocks noChangeArrowheads="1"/>
              </p:cNvSpPr>
              <p:nvPr/>
            </p:nvSpPr>
            <p:spPr bwMode="auto">
              <a:xfrm>
                <a:off x="10729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8" name="Oval 294"/>
              <p:cNvSpPr>
                <a:spLocks noChangeArrowheads="1"/>
              </p:cNvSpPr>
              <p:nvPr/>
            </p:nvSpPr>
            <p:spPr bwMode="auto">
              <a:xfrm>
                <a:off x="1081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9" name="Oval 295"/>
              <p:cNvSpPr>
                <a:spLocks noChangeArrowheads="1"/>
              </p:cNvSpPr>
              <p:nvPr/>
            </p:nvSpPr>
            <p:spPr bwMode="auto">
              <a:xfrm>
                <a:off x="10898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0" name="Oval 296"/>
              <p:cNvSpPr>
                <a:spLocks noChangeArrowheads="1"/>
              </p:cNvSpPr>
              <p:nvPr/>
            </p:nvSpPr>
            <p:spPr bwMode="auto">
              <a:xfrm>
                <a:off x="1098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1" name="Oval 297"/>
              <p:cNvSpPr>
                <a:spLocks noChangeArrowheads="1"/>
              </p:cNvSpPr>
              <p:nvPr/>
            </p:nvSpPr>
            <p:spPr bwMode="auto">
              <a:xfrm>
                <a:off x="1106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2" name="Oval 298"/>
              <p:cNvSpPr>
                <a:spLocks noChangeArrowheads="1"/>
              </p:cNvSpPr>
              <p:nvPr/>
            </p:nvSpPr>
            <p:spPr bwMode="auto">
              <a:xfrm>
                <a:off x="11149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3" name="Oval 299"/>
              <p:cNvSpPr>
                <a:spLocks noChangeArrowheads="1"/>
              </p:cNvSpPr>
              <p:nvPr/>
            </p:nvSpPr>
            <p:spPr bwMode="auto">
              <a:xfrm>
                <a:off x="1123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4" name="Oval 300"/>
              <p:cNvSpPr>
                <a:spLocks noChangeArrowheads="1"/>
              </p:cNvSpPr>
              <p:nvPr/>
            </p:nvSpPr>
            <p:spPr bwMode="auto">
              <a:xfrm>
                <a:off x="1131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5" name="Oval 301"/>
              <p:cNvSpPr>
                <a:spLocks noChangeArrowheads="1"/>
              </p:cNvSpPr>
              <p:nvPr/>
            </p:nvSpPr>
            <p:spPr bwMode="auto">
              <a:xfrm>
                <a:off x="1140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6" name="Oval 302"/>
              <p:cNvSpPr>
                <a:spLocks noChangeArrowheads="1"/>
              </p:cNvSpPr>
              <p:nvPr/>
            </p:nvSpPr>
            <p:spPr bwMode="auto">
              <a:xfrm>
                <a:off x="11485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7" name="Oval 303"/>
              <p:cNvSpPr>
                <a:spLocks noChangeArrowheads="1"/>
              </p:cNvSpPr>
              <p:nvPr/>
            </p:nvSpPr>
            <p:spPr bwMode="auto">
              <a:xfrm>
                <a:off x="1156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8" name="Oval 304"/>
              <p:cNvSpPr>
                <a:spLocks noChangeArrowheads="1"/>
              </p:cNvSpPr>
              <p:nvPr/>
            </p:nvSpPr>
            <p:spPr bwMode="auto">
              <a:xfrm>
                <a:off x="1165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9" name="Oval 305"/>
              <p:cNvSpPr>
                <a:spLocks noChangeArrowheads="1"/>
              </p:cNvSpPr>
              <p:nvPr/>
            </p:nvSpPr>
            <p:spPr bwMode="auto">
              <a:xfrm>
                <a:off x="1173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80" name="Oval 306"/>
              <p:cNvSpPr>
                <a:spLocks noChangeArrowheads="1"/>
              </p:cNvSpPr>
              <p:nvPr/>
            </p:nvSpPr>
            <p:spPr bwMode="auto">
              <a:xfrm>
                <a:off x="11820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5" name="Oval 308"/>
              <p:cNvSpPr>
                <a:spLocks noChangeArrowheads="1"/>
              </p:cNvSpPr>
              <p:nvPr/>
            </p:nvSpPr>
            <p:spPr bwMode="auto">
              <a:xfrm>
                <a:off x="1190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6" name="Oval 309"/>
              <p:cNvSpPr>
                <a:spLocks noChangeArrowheads="1"/>
              </p:cNvSpPr>
              <p:nvPr/>
            </p:nvSpPr>
            <p:spPr bwMode="auto">
              <a:xfrm>
                <a:off x="1198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7" name="Oval 310"/>
              <p:cNvSpPr>
                <a:spLocks noChangeArrowheads="1"/>
              </p:cNvSpPr>
              <p:nvPr/>
            </p:nvSpPr>
            <p:spPr bwMode="auto">
              <a:xfrm>
                <a:off x="12071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8" name="Oval 311"/>
              <p:cNvSpPr>
                <a:spLocks noChangeArrowheads="1"/>
              </p:cNvSpPr>
              <p:nvPr/>
            </p:nvSpPr>
            <p:spPr bwMode="auto">
              <a:xfrm>
                <a:off x="12153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9" name="Oval 312"/>
              <p:cNvSpPr>
                <a:spLocks noChangeArrowheads="1"/>
              </p:cNvSpPr>
              <p:nvPr/>
            </p:nvSpPr>
            <p:spPr bwMode="auto">
              <a:xfrm>
                <a:off x="1223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0" name="Oval 313"/>
              <p:cNvSpPr>
                <a:spLocks noChangeArrowheads="1"/>
              </p:cNvSpPr>
              <p:nvPr/>
            </p:nvSpPr>
            <p:spPr bwMode="auto">
              <a:xfrm>
                <a:off x="1232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1" name="Oval 314"/>
              <p:cNvSpPr>
                <a:spLocks noChangeArrowheads="1"/>
              </p:cNvSpPr>
              <p:nvPr/>
            </p:nvSpPr>
            <p:spPr bwMode="auto">
              <a:xfrm>
                <a:off x="12406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2" name="Oval 315"/>
              <p:cNvSpPr>
                <a:spLocks noChangeArrowheads="1"/>
              </p:cNvSpPr>
              <p:nvPr/>
            </p:nvSpPr>
            <p:spPr bwMode="auto">
              <a:xfrm>
                <a:off x="1248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3" name="Oval 316"/>
              <p:cNvSpPr>
                <a:spLocks noChangeArrowheads="1"/>
              </p:cNvSpPr>
              <p:nvPr/>
            </p:nvSpPr>
            <p:spPr bwMode="auto">
              <a:xfrm>
                <a:off x="12573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4" name="Oval 317"/>
              <p:cNvSpPr>
                <a:spLocks noChangeArrowheads="1"/>
              </p:cNvSpPr>
              <p:nvPr/>
            </p:nvSpPr>
            <p:spPr bwMode="auto">
              <a:xfrm>
                <a:off x="12657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5" name="Oval 318"/>
              <p:cNvSpPr>
                <a:spLocks noChangeArrowheads="1"/>
              </p:cNvSpPr>
              <p:nvPr/>
            </p:nvSpPr>
            <p:spPr bwMode="auto">
              <a:xfrm>
                <a:off x="12742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6" name="Oval 319"/>
              <p:cNvSpPr>
                <a:spLocks noChangeArrowheads="1"/>
              </p:cNvSpPr>
              <p:nvPr/>
            </p:nvSpPr>
            <p:spPr bwMode="auto">
              <a:xfrm>
                <a:off x="1282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7" name="Oval 320"/>
              <p:cNvSpPr>
                <a:spLocks noChangeArrowheads="1"/>
              </p:cNvSpPr>
              <p:nvPr/>
            </p:nvSpPr>
            <p:spPr bwMode="auto">
              <a:xfrm>
                <a:off x="1290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8" name="Oval 321"/>
              <p:cNvSpPr>
                <a:spLocks noChangeArrowheads="1"/>
              </p:cNvSpPr>
              <p:nvPr/>
            </p:nvSpPr>
            <p:spPr bwMode="auto">
              <a:xfrm>
                <a:off x="12993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9" name="Oval 322"/>
              <p:cNvSpPr>
                <a:spLocks noChangeArrowheads="1"/>
              </p:cNvSpPr>
              <p:nvPr/>
            </p:nvSpPr>
            <p:spPr bwMode="auto">
              <a:xfrm>
                <a:off x="1307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0" name="Oval 323"/>
              <p:cNvSpPr>
                <a:spLocks noChangeArrowheads="1"/>
              </p:cNvSpPr>
              <p:nvPr/>
            </p:nvSpPr>
            <p:spPr bwMode="auto">
              <a:xfrm>
                <a:off x="1316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1" name="Oval 324"/>
              <p:cNvSpPr>
                <a:spLocks noChangeArrowheads="1"/>
              </p:cNvSpPr>
              <p:nvPr/>
            </p:nvSpPr>
            <p:spPr bwMode="auto">
              <a:xfrm>
                <a:off x="1324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2" name="Oval 325"/>
              <p:cNvSpPr>
                <a:spLocks noChangeArrowheads="1"/>
              </p:cNvSpPr>
              <p:nvPr/>
            </p:nvSpPr>
            <p:spPr bwMode="auto">
              <a:xfrm>
                <a:off x="13329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3" name="Freeform 326"/>
              <p:cNvSpPr/>
              <p:nvPr/>
            </p:nvSpPr>
            <p:spPr bwMode="auto">
              <a:xfrm>
                <a:off x="13411" y="3717"/>
                <a:ext cx="53" cy="43"/>
              </a:xfrm>
              <a:custGeom>
                <a:avLst/>
                <a:gdLst>
                  <a:gd name="T0" fmla="*/ 7 w 8"/>
                  <a:gd name="T1" fmla="*/ 4 h 7"/>
                  <a:gd name="T2" fmla="*/ 3 w 8"/>
                  <a:gd name="T3" fmla="*/ 7 h 7"/>
                  <a:gd name="T4" fmla="*/ 0 w 8"/>
                  <a:gd name="T5" fmla="*/ 3 h 7"/>
                  <a:gd name="T6" fmla="*/ 4 w 8"/>
                  <a:gd name="T7" fmla="*/ 0 h 7"/>
                  <a:gd name="T8" fmla="*/ 7 w 8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7" y="4"/>
                    </a:moveTo>
                    <a:cubicBezTo>
                      <a:pt x="6" y="6"/>
                      <a:pt x="5" y="7"/>
                      <a:pt x="3" y="7"/>
                    </a:cubicBezTo>
                    <a:cubicBezTo>
                      <a:pt x="1" y="6"/>
                      <a:pt x="0" y="5"/>
                      <a:pt x="0" y="3"/>
                    </a:cubicBezTo>
                    <a:cubicBezTo>
                      <a:pt x="1" y="1"/>
                      <a:pt x="2" y="0"/>
                      <a:pt x="4" y="0"/>
                    </a:cubicBezTo>
                    <a:cubicBezTo>
                      <a:pt x="6" y="1"/>
                      <a:pt x="8" y="3"/>
                      <a:pt x="7" y="4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4" name="Freeform 327"/>
              <p:cNvSpPr/>
              <p:nvPr/>
            </p:nvSpPr>
            <p:spPr bwMode="auto">
              <a:xfrm>
                <a:off x="13488" y="3741"/>
                <a:ext cx="53" cy="53"/>
              </a:xfrm>
              <a:custGeom>
                <a:avLst/>
                <a:gdLst>
                  <a:gd name="T0" fmla="*/ 7 w 8"/>
                  <a:gd name="T1" fmla="*/ 6 h 8"/>
                  <a:gd name="T2" fmla="*/ 2 w 8"/>
                  <a:gd name="T3" fmla="*/ 7 h 8"/>
                  <a:gd name="T4" fmla="*/ 1 w 8"/>
                  <a:gd name="T5" fmla="*/ 3 h 8"/>
                  <a:gd name="T6" fmla="*/ 5 w 8"/>
                  <a:gd name="T7" fmla="*/ 1 h 8"/>
                  <a:gd name="T8" fmla="*/ 7 w 8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7" y="6"/>
                    </a:moveTo>
                    <a:cubicBezTo>
                      <a:pt x="6" y="8"/>
                      <a:pt x="4" y="8"/>
                      <a:pt x="2" y="7"/>
                    </a:cubicBezTo>
                    <a:cubicBezTo>
                      <a:pt x="1" y="6"/>
                      <a:pt x="0" y="4"/>
                      <a:pt x="1" y="3"/>
                    </a:cubicBezTo>
                    <a:cubicBezTo>
                      <a:pt x="2" y="1"/>
                      <a:pt x="4" y="0"/>
                      <a:pt x="5" y="1"/>
                    </a:cubicBezTo>
                    <a:cubicBezTo>
                      <a:pt x="7" y="2"/>
                      <a:pt x="8" y="4"/>
                      <a:pt x="7" y="6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5" name="Freeform 328"/>
              <p:cNvSpPr/>
              <p:nvPr/>
            </p:nvSpPr>
            <p:spPr bwMode="auto">
              <a:xfrm>
                <a:off x="13554" y="3794"/>
                <a:ext cx="51" cy="51"/>
              </a:xfrm>
              <a:custGeom>
                <a:avLst/>
                <a:gdLst>
                  <a:gd name="T0" fmla="*/ 6 w 8"/>
                  <a:gd name="T1" fmla="*/ 7 h 8"/>
                  <a:gd name="T2" fmla="*/ 2 w 8"/>
                  <a:gd name="T3" fmla="*/ 7 h 8"/>
                  <a:gd name="T4" fmla="*/ 2 w 8"/>
                  <a:gd name="T5" fmla="*/ 2 h 8"/>
                  <a:gd name="T6" fmla="*/ 7 w 8"/>
                  <a:gd name="T7" fmla="*/ 2 h 8"/>
                  <a:gd name="T8" fmla="*/ 6 w 8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6" y="7"/>
                    </a:moveTo>
                    <a:cubicBezTo>
                      <a:pt x="5" y="8"/>
                      <a:pt x="3" y="8"/>
                      <a:pt x="2" y="7"/>
                    </a:cubicBezTo>
                    <a:cubicBezTo>
                      <a:pt x="0" y="5"/>
                      <a:pt x="0" y="3"/>
                      <a:pt x="2" y="2"/>
                    </a:cubicBezTo>
                    <a:cubicBezTo>
                      <a:pt x="3" y="0"/>
                      <a:pt x="5" y="0"/>
                      <a:pt x="7" y="2"/>
                    </a:cubicBezTo>
                    <a:cubicBezTo>
                      <a:pt x="8" y="3"/>
                      <a:pt x="8" y="5"/>
                      <a:pt x="6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6" name="Freeform 329"/>
              <p:cNvSpPr/>
              <p:nvPr/>
            </p:nvSpPr>
            <p:spPr bwMode="auto">
              <a:xfrm>
                <a:off x="13604" y="3864"/>
                <a:ext cx="53" cy="46"/>
              </a:xfrm>
              <a:custGeom>
                <a:avLst/>
                <a:gdLst>
                  <a:gd name="T0" fmla="*/ 5 w 8"/>
                  <a:gd name="T1" fmla="*/ 7 h 7"/>
                  <a:gd name="T2" fmla="*/ 1 w 8"/>
                  <a:gd name="T3" fmla="*/ 5 h 7"/>
                  <a:gd name="T4" fmla="*/ 2 w 8"/>
                  <a:gd name="T5" fmla="*/ 1 h 7"/>
                  <a:gd name="T6" fmla="*/ 7 w 8"/>
                  <a:gd name="T7" fmla="*/ 2 h 7"/>
                  <a:gd name="T8" fmla="*/ 5 w 8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5" y="7"/>
                    </a:moveTo>
                    <a:cubicBezTo>
                      <a:pt x="3" y="7"/>
                      <a:pt x="1" y="7"/>
                      <a:pt x="1" y="5"/>
                    </a:cubicBezTo>
                    <a:cubicBezTo>
                      <a:pt x="0" y="4"/>
                      <a:pt x="0" y="2"/>
                      <a:pt x="2" y="1"/>
                    </a:cubicBezTo>
                    <a:cubicBezTo>
                      <a:pt x="4" y="0"/>
                      <a:pt x="6" y="0"/>
                      <a:pt x="7" y="2"/>
                    </a:cubicBezTo>
                    <a:cubicBezTo>
                      <a:pt x="8" y="4"/>
                      <a:pt x="7" y="6"/>
                      <a:pt x="5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7" name="Freeform 330"/>
              <p:cNvSpPr/>
              <p:nvPr/>
            </p:nvSpPr>
            <p:spPr bwMode="auto">
              <a:xfrm>
                <a:off x="13631" y="3942"/>
                <a:ext cx="53" cy="46"/>
              </a:xfrm>
              <a:custGeom>
                <a:avLst/>
                <a:gdLst>
                  <a:gd name="T0" fmla="*/ 5 w 8"/>
                  <a:gd name="T1" fmla="*/ 7 h 7"/>
                  <a:gd name="T2" fmla="*/ 1 w 8"/>
                  <a:gd name="T3" fmla="*/ 5 h 7"/>
                  <a:gd name="T4" fmla="*/ 3 w 8"/>
                  <a:gd name="T5" fmla="*/ 1 h 7"/>
                  <a:gd name="T6" fmla="*/ 7 w 8"/>
                  <a:gd name="T7" fmla="*/ 3 h 7"/>
                  <a:gd name="T8" fmla="*/ 5 w 8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5" y="7"/>
                    </a:moveTo>
                    <a:cubicBezTo>
                      <a:pt x="3" y="7"/>
                      <a:pt x="1" y="6"/>
                      <a:pt x="1" y="5"/>
                    </a:cubicBezTo>
                    <a:cubicBezTo>
                      <a:pt x="0" y="3"/>
                      <a:pt x="1" y="1"/>
                      <a:pt x="3" y="1"/>
                    </a:cubicBezTo>
                    <a:cubicBezTo>
                      <a:pt x="5" y="0"/>
                      <a:pt x="7" y="1"/>
                      <a:pt x="7" y="3"/>
                    </a:cubicBezTo>
                    <a:cubicBezTo>
                      <a:pt x="8" y="5"/>
                      <a:pt x="6" y="7"/>
                      <a:pt x="5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8" name="Oval 331"/>
              <p:cNvSpPr>
                <a:spLocks noChangeArrowheads="1"/>
              </p:cNvSpPr>
              <p:nvPr/>
            </p:nvSpPr>
            <p:spPr bwMode="auto">
              <a:xfrm>
                <a:off x="13643" y="4026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9" name="Oval 332"/>
              <p:cNvSpPr>
                <a:spLocks noChangeArrowheads="1"/>
              </p:cNvSpPr>
              <p:nvPr/>
            </p:nvSpPr>
            <p:spPr bwMode="auto">
              <a:xfrm>
                <a:off x="13643" y="4111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0" name="Oval 333"/>
              <p:cNvSpPr>
                <a:spLocks noChangeArrowheads="1"/>
              </p:cNvSpPr>
              <p:nvPr/>
            </p:nvSpPr>
            <p:spPr bwMode="auto">
              <a:xfrm>
                <a:off x="13643" y="4195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1" name="Oval 334"/>
              <p:cNvSpPr>
                <a:spLocks noChangeArrowheads="1"/>
              </p:cNvSpPr>
              <p:nvPr/>
            </p:nvSpPr>
            <p:spPr bwMode="auto">
              <a:xfrm>
                <a:off x="13643" y="4280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2" name="Oval 335"/>
              <p:cNvSpPr>
                <a:spLocks noChangeArrowheads="1"/>
              </p:cNvSpPr>
              <p:nvPr/>
            </p:nvSpPr>
            <p:spPr bwMode="auto">
              <a:xfrm>
                <a:off x="13643" y="4364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3" name="Oval 336"/>
              <p:cNvSpPr>
                <a:spLocks noChangeArrowheads="1"/>
              </p:cNvSpPr>
              <p:nvPr/>
            </p:nvSpPr>
            <p:spPr bwMode="auto">
              <a:xfrm>
                <a:off x="13643" y="4449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4" name="Oval 337"/>
              <p:cNvSpPr>
                <a:spLocks noChangeArrowheads="1"/>
              </p:cNvSpPr>
              <p:nvPr/>
            </p:nvSpPr>
            <p:spPr bwMode="auto">
              <a:xfrm>
                <a:off x="13643" y="4531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5" name="Oval 338"/>
              <p:cNvSpPr>
                <a:spLocks noChangeArrowheads="1"/>
              </p:cNvSpPr>
              <p:nvPr/>
            </p:nvSpPr>
            <p:spPr bwMode="auto">
              <a:xfrm>
                <a:off x="13643" y="4623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6" name="Oval 339"/>
              <p:cNvSpPr>
                <a:spLocks noChangeArrowheads="1"/>
              </p:cNvSpPr>
              <p:nvPr/>
            </p:nvSpPr>
            <p:spPr bwMode="auto">
              <a:xfrm>
                <a:off x="13643" y="4707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7" name="Oval 340"/>
              <p:cNvSpPr>
                <a:spLocks noChangeArrowheads="1"/>
              </p:cNvSpPr>
              <p:nvPr/>
            </p:nvSpPr>
            <p:spPr bwMode="auto">
              <a:xfrm>
                <a:off x="13643" y="4792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8" name="Oval 341"/>
              <p:cNvSpPr>
                <a:spLocks noChangeArrowheads="1"/>
              </p:cNvSpPr>
              <p:nvPr/>
            </p:nvSpPr>
            <p:spPr bwMode="auto">
              <a:xfrm>
                <a:off x="13643" y="4874"/>
                <a:ext cx="42" cy="42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9" name="Oval 342"/>
              <p:cNvSpPr>
                <a:spLocks noChangeArrowheads="1"/>
              </p:cNvSpPr>
              <p:nvPr/>
            </p:nvSpPr>
            <p:spPr bwMode="auto">
              <a:xfrm>
                <a:off x="13643" y="4958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0" name="Oval 343"/>
              <p:cNvSpPr>
                <a:spLocks noChangeArrowheads="1"/>
              </p:cNvSpPr>
              <p:nvPr/>
            </p:nvSpPr>
            <p:spPr bwMode="auto">
              <a:xfrm>
                <a:off x="13643" y="5043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1" name="Oval 344"/>
              <p:cNvSpPr>
                <a:spLocks noChangeArrowheads="1"/>
              </p:cNvSpPr>
              <p:nvPr/>
            </p:nvSpPr>
            <p:spPr bwMode="auto">
              <a:xfrm>
                <a:off x="13643" y="5127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2" name="Oval 345"/>
              <p:cNvSpPr>
                <a:spLocks noChangeArrowheads="1"/>
              </p:cNvSpPr>
              <p:nvPr/>
            </p:nvSpPr>
            <p:spPr bwMode="auto">
              <a:xfrm>
                <a:off x="13643" y="5212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3" name="Oval 346"/>
              <p:cNvSpPr>
                <a:spLocks noChangeArrowheads="1"/>
              </p:cNvSpPr>
              <p:nvPr/>
            </p:nvSpPr>
            <p:spPr bwMode="auto">
              <a:xfrm>
                <a:off x="13643" y="5296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4" name="Oval 347"/>
              <p:cNvSpPr>
                <a:spLocks noChangeArrowheads="1"/>
              </p:cNvSpPr>
              <p:nvPr/>
            </p:nvSpPr>
            <p:spPr bwMode="auto">
              <a:xfrm>
                <a:off x="13643" y="5381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5" name="Oval 348"/>
              <p:cNvSpPr>
                <a:spLocks noChangeArrowheads="1"/>
              </p:cNvSpPr>
              <p:nvPr/>
            </p:nvSpPr>
            <p:spPr bwMode="auto">
              <a:xfrm>
                <a:off x="13643" y="5463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6" name="Oval 349"/>
              <p:cNvSpPr>
                <a:spLocks noChangeArrowheads="1"/>
              </p:cNvSpPr>
              <p:nvPr/>
            </p:nvSpPr>
            <p:spPr bwMode="auto">
              <a:xfrm>
                <a:off x="13643" y="5547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7" name="Oval 350"/>
              <p:cNvSpPr>
                <a:spLocks noChangeArrowheads="1"/>
              </p:cNvSpPr>
              <p:nvPr/>
            </p:nvSpPr>
            <p:spPr bwMode="auto">
              <a:xfrm>
                <a:off x="13643" y="5632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8" name="Oval 351"/>
              <p:cNvSpPr>
                <a:spLocks noChangeArrowheads="1"/>
              </p:cNvSpPr>
              <p:nvPr/>
            </p:nvSpPr>
            <p:spPr bwMode="auto">
              <a:xfrm>
                <a:off x="13643" y="5716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9" name="Oval 352"/>
              <p:cNvSpPr>
                <a:spLocks noChangeArrowheads="1"/>
              </p:cNvSpPr>
              <p:nvPr/>
            </p:nvSpPr>
            <p:spPr bwMode="auto">
              <a:xfrm>
                <a:off x="13643" y="5801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0" name="Oval 353"/>
              <p:cNvSpPr>
                <a:spLocks noChangeArrowheads="1"/>
              </p:cNvSpPr>
              <p:nvPr/>
            </p:nvSpPr>
            <p:spPr bwMode="auto">
              <a:xfrm>
                <a:off x="13643" y="5885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1" name="Oval 354"/>
              <p:cNvSpPr>
                <a:spLocks noChangeArrowheads="1"/>
              </p:cNvSpPr>
              <p:nvPr/>
            </p:nvSpPr>
            <p:spPr bwMode="auto">
              <a:xfrm>
                <a:off x="13643" y="5970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2" name="Oval 355"/>
              <p:cNvSpPr>
                <a:spLocks noChangeArrowheads="1"/>
              </p:cNvSpPr>
              <p:nvPr/>
            </p:nvSpPr>
            <p:spPr bwMode="auto">
              <a:xfrm>
                <a:off x="13643" y="6053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3" name="Oval 356"/>
              <p:cNvSpPr>
                <a:spLocks noChangeArrowheads="1"/>
              </p:cNvSpPr>
              <p:nvPr/>
            </p:nvSpPr>
            <p:spPr bwMode="auto">
              <a:xfrm>
                <a:off x="13643" y="6137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4" name="Oval 357"/>
              <p:cNvSpPr>
                <a:spLocks noChangeArrowheads="1"/>
              </p:cNvSpPr>
              <p:nvPr/>
            </p:nvSpPr>
            <p:spPr bwMode="auto">
              <a:xfrm>
                <a:off x="13643" y="6222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5" name="Oval 358"/>
              <p:cNvSpPr>
                <a:spLocks noChangeArrowheads="1"/>
              </p:cNvSpPr>
              <p:nvPr/>
            </p:nvSpPr>
            <p:spPr bwMode="auto">
              <a:xfrm>
                <a:off x="13643" y="6306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6" name="Oval 359"/>
              <p:cNvSpPr>
                <a:spLocks noChangeArrowheads="1"/>
              </p:cNvSpPr>
              <p:nvPr/>
            </p:nvSpPr>
            <p:spPr bwMode="auto">
              <a:xfrm>
                <a:off x="13643" y="6391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7" name="Oval 360"/>
              <p:cNvSpPr>
                <a:spLocks noChangeArrowheads="1"/>
              </p:cNvSpPr>
              <p:nvPr/>
            </p:nvSpPr>
            <p:spPr bwMode="auto">
              <a:xfrm>
                <a:off x="13643" y="6475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8" name="Oval 361"/>
              <p:cNvSpPr>
                <a:spLocks noChangeArrowheads="1"/>
              </p:cNvSpPr>
              <p:nvPr/>
            </p:nvSpPr>
            <p:spPr bwMode="auto">
              <a:xfrm>
                <a:off x="13643" y="6557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9" name="Freeform 362"/>
              <p:cNvSpPr/>
              <p:nvPr/>
            </p:nvSpPr>
            <p:spPr bwMode="auto">
              <a:xfrm>
                <a:off x="13638" y="6642"/>
                <a:ext cx="46" cy="46"/>
              </a:xfrm>
              <a:custGeom>
                <a:avLst/>
                <a:gdLst>
                  <a:gd name="T0" fmla="*/ 4 w 7"/>
                  <a:gd name="T1" fmla="*/ 7 h 7"/>
                  <a:gd name="T2" fmla="*/ 0 w 7"/>
                  <a:gd name="T3" fmla="*/ 3 h 7"/>
                  <a:gd name="T4" fmla="*/ 4 w 7"/>
                  <a:gd name="T5" fmla="*/ 0 h 7"/>
                  <a:gd name="T6" fmla="*/ 7 w 7"/>
                  <a:gd name="T7" fmla="*/ 3 h 7"/>
                  <a:gd name="T8" fmla="*/ 4 w 7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4" y="7"/>
                    </a:moveTo>
                    <a:cubicBezTo>
                      <a:pt x="2" y="6"/>
                      <a:pt x="0" y="5"/>
                      <a:pt x="0" y="3"/>
                    </a:cubicBezTo>
                    <a:cubicBezTo>
                      <a:pt x="1" y="1"/>
                      <a:pt x="2" y="0"/>
                      <a:pt x="4" y="0"/>
                    </a:cubicBezTo>
                    <a:cubicBezTo>
                      <a:pt x="6" y="0"/>
                      <a:pt x="7" y="1"/>
                      <a:pt x="7" y="3"/>
                    </a:cubicBezTo>
                    <a:cubicBezTo>
                      <a:pt x="7" y="6"/>
                      <a:pt x="5" y="7"/>
                      <a:pt x="4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0" name="Freeform 363"/>
              <p:cNvSpPr/>
              <p:nvPr/>
            </p:nvSpPr>
            <p:spPr bwMode="auto">
              <a:xfrm>
                <a:off x="13623" y="6719"/>
                <a:ext cx="46" cy="53"/>
              </a:xfrm>
              <a:custGeom>
                <a:avLst/>
                <a:gdLst>
                  <a:gd name="T0" fmla="*/ 2 w 7"/>
                  <a:gd name="T1" fmla="*/ 7 h 8"/>
                  <a:gd name="T2" fmla="*/ 0 w 7"/>
                  <a:gd name="T3" fmla="*/ 3 h 8"/>
                  <a:gd name="T4" fmla="*/ 4 w 7"/>
                  <a:gd name="T5" fmla="*/ 1 h 8"/>
                  <a:gd name="T6" fmla="*/ 7 w 7"/>
                  <a:gd name="T7" fmla="*/ 5 h 8"/>
                  <a:gd name="T8" fmla="*/ 2 w 7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2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4" y="1"/>
                    </a:cubicBezTo>
                    <a:cubicBezTo>
                      <a:pt x="6" y="1"/>
                      <a:pt x="7" y="3"/>
                      <a:pt x="7" y="5"/>
                    </a:cubicBezTo>
                    <a:cubicBezTo>
                      <a:pt x="6" y="7"/>
                      <a:pt x="4" y="8"/>
                      <a:pt x="2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1" name="Freeform 364"/>
              <p:cNvSpPr/>
              <p:nvPr/>
            </p:nvSpPr>
            <p:spPr bwMode="auto">
              <a:xfrm>
                <a:off x="13580" y="6798"/>
                <a:ext cx="51" cy="43"/>
              </a:xfrm>
              <a:custGeom>
                <a:avLst/>
                <a:gdLst>
                  <a:gd name="T0" fmla="*/ 2 w 8"/>
                  <a:gd name="T1" fmla="*/ 6 h 7"/>
                  <a:gd name="T2" fmla="*/ 1 w 8"/>
                  <a:gd name="T3" fmla="*/ 1 h 7"/>
                  <a:gd name="T4" fmla="*/ 6 w 8"/>
                  <a:gd name="T5" fmla="*/ 1 h 7"/>
                  <a:gd name="T6" fmla="*/ 7 w 8"/>
                  <a:gd name="T7" fmla="*/ 5 h 7"/>
                  <a:gd name="T8" fmla="*/ 2 w 8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2" y="6"/>
                    </a:moveTo>
                    <a:cubicBezTo>
                      <a:pt x="1" y="5"/>
                      <a:pt x="0" y="3"/>
                      <a:pt x="1" y="1"/>
                    </a:cubicBezTo>
                    <a:cubicBezTo>
                      <a:pt x="3" y="0"/>
                      <a:pt x="5" y="0"/>
                      <a:pt x="6" y="1"/>
                    </a:cubicBezTo>
                    <a:cubicBezTo>
                      <a:pt x="8" y="2"/>
                      <a:pt x="8" y="4"/>
                      <a:pt x="7" y="5"/>
                    </a:cubicBezTo>
                    <a:cubicBezTo>
                      <a:pt x="6" y="7"/>
                      <a:pt x="4" y="7"/>
                      <a:pt x="2" y="6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2" name="Freeform 365"/>
              <p:cNvSpPr/>
              <p:nvPr/>
            </p:nvSpPr>
            <p:spPr bwMode="auto">
              <a:xfrm>
                <a:off x="13522" y="6856"/>
                <a:ext cx="51" cy="51"/>
              </a:xfrm>
              <a:custGeom>
                <a:avLst/>
                <a:gdLst>
                  <a:gd name="T0" fmla="*/ 1 w 8"/>
                  <a:gd name="T1" fmla="*/ 6 h 8"/>
                  <a:gd name="T2" fmla="*/ 2 w 8"/>
                  <a:gd name="T3" fmla="*/ 1 h 8"/>
                  <a:gd name="T4" fmla="*/ 7 w 8"/>
                  <a:gd name="T5" fmla="*/ 2 h 8"/>
                  <a:gd name="T6" fmla="*/ 6 w 8"/>
                  <a:gd name="T7" fmla="*/ 6 h 8"/>
                  <a:gd name="T8" fmla="*/ 1 w 8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1" y="6"/>
                    </a:moveTo>
                    <a:cubicBezTo>
                      <a:pt x="0" y="4"/>
                      <a:pt x="1" y="2"/>
                      <a:pt x="2" y="1"/>
                    </a:cubicBezTo>
                    <a:cubicBezTo>
                      <a:pt x="4" y="0"/>
                      <a:pt x="6" y="0"/>
                      <a:pt x="7" y="2"/>
                    </a:cubicBezTo>
                    <a:cubicBezTo>
                      <a:pt x="8" y="3"/>
                      <a:pt x="8" y="5"/>
                      <a:pt x="6" y="6"/>
                    </a:cubicBezTo>
                    <a:cubicBezTo>
                      <a:pt x="5" y="8"/>
                      <a:pt x="2" y="7"/>
                      <a:pt x="1" y="6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3" name="Freeform 366"/>
              <p:cNvSpPr/>
              <p:nvPr/>
            </p:nvSpPr>
            <p:spPr bwMode="auto">
              <a:xfrm>
                <a:off x="13449" y="6895"/>
                <a:ext cx="53" cy="51"/>
              </a:xfrm>
              <a:custGeom>
                <a:avLst/>
                <a:gdLst>
                  <a:gd name="T0" fmla="*/ 1 w 8"/>
                  <a:gd name="T1" fmla="*/ 5 h 8"/>
                  <a:gd name="T2" fmla="*/ 3 w 8"/>
                  <a:gd name="T3" fmla="*/ 1 h 8"/>
                  <a:gd name="T4" fmla="*/ 7 w 8"/>
                  <a:gd name="T5" fmla="*/ 3 h 8"/>
                  <a:gd name="T6" fmla="*/ 5 w 8"/>
                  <a:gd name="T7" fmla="*/ 7 h 8"/>
                  <a:gd name="T8" fmla="*/ 1 w 8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1" y="5"/>
                    </a:moveTo>
                    <a:cubicBezTo>
                      <a:pt x="0" y="3"/>
                      <a:pt x="1" y="1"/>
                      <a:pt x="3" y="1"/>
                    </a:cubicBezTo>
                    <a:cubicBezTo>
                      <a:pt x="4" y="0"/>
                      <a:pt x="6" y="1"/>
                      <a:pt x="7" y="3"/>
                    </a:cubicBezTo>
                    <a:cubicBezTo>
                      <a:pt x="8" y="4"/>
                      <a:pt x="7" y="7"/>
                      <a:pt x="5" y="7"/>
                    </a:cubicBezTo>
                    <a:cubicBezTo>
                      <a:pt x="3" y="8"/>
                      <a:pt x="1" y="7"/>
                      <a:pt x="1" y="5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4" name="Freeform 367"/>
              <p:cNvSpPr/>
              <p:nvPr/>
            </p:nvSpPr>
            <p:spPr bwMode="auto">
              <a:xfrm>
                <a:off x="13372" y="6914"/>
                <a:ext cx="46" cy="46"/>
              </a:xfrm>
              <a:custGeom>
                <a:avLst/>
                <a:gdLst>
                  <a:gd name="T0" fmla="*/ 0 w 7"/>
                  <a:gd name="T1" fmla="*/ 4 h 7"/>
                  <a:gd name="T2" fmla="*/ 3 w 7"/>
                  <a:gd name="T3" fmla="*/ 1 h 7"/>
                  <a:gd name="T4" fmla="*/ 7 w 7"/>
                  <a:gd name="T5" fmla="*/ 4 h 7"/>
                  <a:gd name="T6" fmla="*/ 4 w 7"/>
                  <a:gd name="T7" fmla="*/ 7 h 7"/>
                  <a:gd name="T8" fmla="*/ 0 w 7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4"/>
                    </a:moveTo>
                    <a:cubicBezTo>
                      <a:pt x="0" y="2"/>
                      <a:pt x="1" y="1"/>
                      <a:pt x="3" y="1"/>
                    </a:cubicBezTo>
                    <a:cubicBezTo>
                      <a:pt x="5" y="0"/>
                      <a:pt x="6" y="2"/>
                      <a:pt x="7" y="4"/>
                    </a:cubicBezTo>
                    <a:cubicBezTo>
                      <a:pt x="7" y="5"/>
                      <a:pt x="6" y="7"/>
                      <a:pt x="4" y="7"/>
                    </a:cubicBezTo>
                    <a:cubicBezTo>
                      <a:pt x="1" y="7"/>
                      <a:pt x="0" y="6"/>
                      <a:pt x="0" y="4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5" name="Oval 368"/>
              <p:cNvSpPr>
                <a:spLocks noChangeArrowheads="1"/>
              </p:cNvSpPr>
              <p:nvPr/>
            </p:nvSpPr>
            <p:spPr bwMode="auto">
              <a:xfrm>
                <a:off x="13290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6" name="Oval 369"/>
              <p:cNvSpPr>
                <a:spLocks noChangeArrowheads="1"/>
              </p:cNvSpPr>
              <p:nvPr/>
            </p:nvSpPr>
            <p:spPr bwMode="auto">
              <a:xfrm>
                <a:off x="13206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7" name="Rectangle 370"/>
              <p:cNvSpPr>
                <a:spLocks noChangeArrowheads="1"/>
              </p:cNvSpPr>
              <p:nvPr/>
            </p:nvSpPr>
            <p:spPr bwMode="auto">
              <a:xfrm>
                <a:off x="12781" y="6999"/>
                <a:ext cx="58" cy="66"/>
              </a:xfrm>
              <a:prstGeom prst="rect">
                <a:avLst/>
              </a:pr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8" name="Rectangle 371"/>
              <p:cNvSpPr>
                <a:spLocks noChangeArrowheads="1"/>
              </p:cNvSpPr>
              <p:nvPr/>
            </p:nvSpPr>
            <p:spPr bwMode="auto">
              <a:xfrm>
                <a:off x="12870" y="6922"/>
                <a:ext cx="58" cy="143"/>
              </a:xfrm>
              <a:prstGeom prst="rect">
                <a:avLst/>
              </a:pr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9" name="Rectangle 372"/>
              <p:cNvSpPr>
                <a:spLocks noChangeArrowheads="1"/>
              </p:cNvSpPr>
              <p:nvPr/>
            </p:nvSpPr>
            <p:spPr bwMode="auto">
              <a:xfrm>
                <a:off x="12960" y="6876"/>
                <a:ext cx="58" cy="188"/>
              </a:xfrm>
              <a:prstGeom prst="rect">
                <a:avLst/>
              </a:pr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0" name="Freeform 373"/>
              <p:cNvSpPr>
                <a:spLocks noEditPoints="1"/>
              </p:cNvSpPr>
              <p:nvPr/>
            </p:nvSpPr>
            <p:spPr bwMode="auto">
              <a:xfrm>
                <a:off x="12677" y="6740"/>
                <a:ext cx="457" cy="467"/>
              </a:xfrm>
              <a:custGeom>
                <a:avLst/>
                <a:gdLst>
                  <a:gd name="T0" fmla="*/ 35 w 69"/>
                  <a:gd name="T1" fmla="*/ 70 h 70"/>
                  <a:gd name="T2" fmla="*/ 0 w 69"/>
                  <a:gd name="T3" fmla="*/ 35 h 70"/>
                  <a:gd name="T4" fmla="*/ 35 w 69"/>
                  <a:gd name="T5" fmla="*/ 0 h 70"/>
                  <a:gd name="T6" fmla="*/ 69 w 69"/>
                  <a:gd name="T7" fmla="*/ 35 h 70"/>
                  <a:gd name="T8" fmla="*/ 35 w 69"/>
                  <a:gd name="T9" fmla="*/ 70 h 70"/>
                  <a:gd name="T10" fmla="*/ 35 w 69"/>
                  <a:gd name="T11" fmla="*/ 6 h 70"/>
                  <a:gd name="T12" fmla="*/ 6 w 69"/>
                  <a:gd name="T13" fmla="*/ 35 h 70"/>
                  <a:gd name="T14" fmla="*/ 35 w 69"/>
                  <a:gd name="T15" fmla="*/ 64 h 70"/>
                  <a:gd name="T16" fmla="*/ 63 w 69"/>
                  <a:gd name="T17" fmla="*/ 35 h 70"/>
                  <a:gd name="T18" fmla="*/ 35 w 69"/>
                  <a:gd name="T19" fmla="*/ 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" h="70">
                    <a:moveTo>
                      <a:pt x="35" y="70"/>
                    </a:moveTo>
                    <a:cubicBezTo>
                      <a:pt x="16" y="70"/>
                      <a:pt x="0" y="54"/>
                      <a:pt x="0" y="35"/>
                    </a:cubicBezTo>
                    <a:cubicBezTo>
                      <a:pt x="0" y="16"/>
                      <a:pt x="16" y="0"/>
                      <a:pt x="35" y="0"/>
                    </a:cubicBezTo>
                    <a:cubicBezTo>
                      <a:pt x="54" y="0"/>
                      <a:pt x="69" y="16"/>
                      <a:pt x="69" y="35"/>
                    </a:cubicBezTo>
                    <a:cubicBezTo>
                      <a:pt x="69" y="54"/>
                      <a:pt x="54" y="70"/>
                      <a:pt x="35" y="70"/>
                    </a:cubicBezTo>
                    <a:close/>
                    <a:moveTo>
                      <a:pt x="35" y="6"/>
                    </a:moveTo>
                    <a:cubicBezTo>
                      <a:pt x="19" y="6"/>
                      <a:pt x="6" y="19"/>
                      <a:pt x="6" y="35"/>
                    </a:cubicBezTo>
                    <a:cubicBezTo>
                      <a:pt x="6" y="51"/>
                      <a:pt x="19" y="64"/>
                      <a:pt x="35" y="64"/>
                    </a:cubicBezTo>
                    <a:cubicBezTo>
                      <a:pt x="50" y="64"/>
                      <a:pt x="63" y="51"/>
                      <a:pt x="63" y="35"/>
                    </a:cubicBezTo>
                    <a:cubicBezTo>
                      <a:pt x="63" y="19"/>
                      <a:pt x="50" y="6"/>
                      <a:pt x="35" y="6"/>
                    </a:cubicBezTo>
                    <a:close/>
                  </a:path>
                </a:pathLst>
              </a:cu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75" name="文本框 74"/>
            <p:cNvSpPr txBox="1"/>
            <p:nvPr/>
          </p:nvSpPr>
          <p:spPr>
            <a:xfrm>
              <a:off x="5919" y="4045"/>
              <a:ext cx="7365" cy="2447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lnSpc>
                  <a:spcPts val="3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zh-CN" sz="5400" b="1" kern="0" dirty="0">
                  <a:ln w="0"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汉仪中黑简" panose="02010600000101010101" charset="-122"/>
                  <a:sym typeface="+mn-ea"/>
                </a:rPr>
                <a:t>工作计划</a:t>
              </a:r>
              <a:endParaRPr lang="zh-CN" altLang="zh-CN" sz="5400" b="1" kern="0" dirty="0">
                <a:ln w="0"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中黑简" panose="02010600000101010101" charset="-122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4"/>
          <p:cNvSpPr/>
          <p:nvPr/>
        </p:nvSpPr>
        <p:spPr>
          <a:xfrm>
            <a:off x="4239895" y="1166495"/>
            <a:ext cx="7769860" cy="5170170"/>
          </a:xfrm>
          <a:prstGeom prst="roundRect">
            <a:avLst>
              <a:gd name="adj" fmla="val 0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762000" sx="90000" sy="90000" algn="t" rotWithShape="0">
              <a:srgbClr val="0E6FE1">
                <a:alpha val="1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400000000000000" pitchFamily="18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018790" y="1130935"/>
            <a:ext cx="55092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200" b="1" kern="0" dirty="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2025</a:t>
            </a:r>
            <a:r>
              <a:rPr lang="zh-CN" altLang="en-US" sz="3200" b="1" kern="0" dirty="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年工作计划</a:t>
            </a:r>
            <a:endParaRPr lang="zh-CN" altLang="en-US" sz="3200" b="1" kern="0" dirty="0"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圆角矩形 52"/>
          <p:cNvSpPr/>
          <p:nvPr>
            <p:custDataLst>
              <p:tags r:id="rId1"/>
            </p:custDataLst>
          </p:nvPr>
        </p:nvSpPr>
        <p:spPr>
          <a:xfrm>
            <a:off x="5866130" y="3836035"/>
            <a:ext cx="1822450" cy="1822450"/>
          </a:xfrm>
          <a:prstGeom prst="roundRect">
            <a:avLst/>
          </a:prstGeom>
          <a:solidFill>
            <a:srgbClr val="20E4F9"/>
          </a:solidFill>
          <a:ln>
            <a:noFill/>
          </a:ln>
        </p:spPr>
        <p:style>
          <a:lnRef idx="2">
            <a:srgbClr val="3366FE">
              <a:shade val="50000"/>
            </a:srgbClr>
          </a:lnRef>
          <a:fillRef idx="1">
            <a:srgbClr val="3366FE"/>
          </a:fillRef>
          <a:effectRef idx="0">
            <a:srgbClr val="3366FE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7" name="圆角矩形 46"/>
          <p:cNvSpPr/>
          <p:nvPr>
            <p:custDataLst>
              <p:tags r:id="rId2"/>
            </p:custDataLst>
          </p:nvPr>
        </p:nvSpPr>
        <p:spPr>
          <a:xfrm>
            <a:off x="5932170" y="2014220"/>
            <a:ext cx="1821815" cy="1822450"/>
          </a:xfrm>
          <a:prstGeom prst="roundRect">
            <a:avLst/>
          </a:prstGeom>
          <a:solidFill>
            <a:srgbClr val="00C4F6"/>
          </a:solidFill>
          <a:ln>
            <a:noFill/>
          </a:ln>
        </p:spPr>
        <p:style>
          <a:lnRef idx="2">
            <a:srgbClr val="3366FE">
              <a:shade val="50000"/>
            </a:srgbClr>
          </a:lnRef>
          <a:fillRef idx="1">
            <a:srgbClr val="3366FE"/>
          </a:fillRef>
          <a:effectRef idx="0">
            <a:srgbClr val="3366FE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8" name="梯形 47"/>
          <p:cNvSpPr/>
          <p:nvPr>
            <p:custDataLst>
              <p:tags r:id="rId3"/>
            </p:custDataLst>
          </p:nvPr>
        </p:nvSpPr>
        <p:spPr>
          <a:xfrm>
            <a:off x="6501130" y="3681095"/>
            <a:ext cx="558800" cy="156845"/>
          </a:xfrm>
          <a:prstGeom prst="trapezoid">
            <a:avLst/>
          </a:prstGeom>
          <a:solidFill>
            <a:srgbClr val="00C4F6">
              <a:lumMod val="50000"/>
            </a:srgbClr>
          </a:solidFill>
          <a:ln>
            <a:noFill/>
          </a:ln>
        </p:spPr>
        <p:style>
          <a:lnRef idx="2">
            <a:srgbClr val="3366FE">
              <a:shade val="50000"/>
            </a:srgbClr>
          </a:lnRef>
          <a:fillRef idx="1">
            <a:srgbClr val="3366FE"/>
          </a:fillRef>
          <a:effectRef idx="0">
            <a:srgbClr val="3366FE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9" name="等腰三角形 48"/>
          <p:cNvSpPr/>
          <p:nvPr>
            <p:custDataLst>
              <p:tags r:id="rId4"/>
            </p:custDataLst>
          </p:nvPr>
        </p:nvSpPr>
        <p:spPr>
          <a:xfrm rot="10800000">
            <a:off x="6530340" y="3683635"/>
            <a:ext cx="493395" cy="424180"/>
          </a:xfrm>
          <a:prstGeom prst="triangle">
            <a:avLst/>
          </a:prstGeom>
          <a:solidFill>
            <a:srgbClr val="00C4F6"/>
          </a:solidFill>
          <a:ln>
            <a:noFill/>
          </a:ln>
          <a:effectLst>
            <a:outerShdw blurRad="50800" dist="38100" dir="2700000" algn="tl" rotWithShape="0">
              <a:srgbClr val="00C4F6">
                <a:lumMod val="50000"/>
                <a:alpha val="40000"/>
              </a:srgbClr>
            </a:outerShdw>
          </a:effectLst>
        </p:spPr>
        <p:style>
          <a:lnRef idx="2">
            <a:srgbClr val="3366FE">
              <a:shade val="50000"/>
            </a:srgbClr>
          </a:lnRef>
          <a:fillRef idx="1">
            <a:srgbClr val="3366FE"/>
          </a:fillRef>
          <a:effectRef idx="0">
            <a:srgbClr val="3366FE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50" name="直接连接符 49"/>
          <p:cNvCxnSpPr/>
          <p:nvPr>
            <p:custDataLst>
              <p:tags r:id="rId5"/>
            </p:custDataLst>
          </p:nvPr>
        </p:nvCxnSpPr>
        <p:spPr>
          <a:xfrm rot="5400000">
            <a:off x="6779895" y="3447415"/>
            <a:ext cx="0" cy="473075"/>
          </a:xfrm>
          <a:prstGeom prst="line">
            <a:avLst/>
          </a:prstGeom>
          <a:ln w="12700">
            <a:solidFill>
              <a:srgbClr val="00C4F6">
                <a:lumMod val="40000"/>
                <a:lumOff val="60000"/>
              </a:srgbClr>
            </a:solidFill>
          </a:ln>
        </p:spPr>
        <p:style>
          <a:lnRef idx="1">
            <a:srgbClr val="3366FE"/>
          </a:lnRef>
          <a:fillRef idx="0">
            <a:srgbClr val="3366FE"/>
          </a:fillRef>
          <a:effectRef idx="0">
            <a:srgbClr val="3366FE"/>
          </a:effectRef>
          <a:fontRef idx="minor">
            <a:srgbClr val="000000"/>
          </a:fontRef>
        </p:style>
      </p:cxnSp>
      <p:sp>
        <p:nvSpPr>
          <p:cNvPr id="33" name="圆角矩形 32"/>
          <p:cNvSpPr/>
          <p:nvPr>
            <p:custDataLst>
              <p:tags r:id="rId6"/>
            </p:custDataLst>
          </p:nvPr>
        </p:nvSpPr>
        <p:spPr>
          <a:xfrm>
            <a:off x="4111625" y="2014220"/>
            <a:ext cx="1821815" cy="1822450"/>
          </a:xfrm>
          <a:prstGeom prst="roundRect">
            <a:avLst/>
          </a:prstGeom>
          <a:ln>
            <a:noFill/>
          </a:ln>
        </p:spPr>
        <p:style>
          <a:lnRef idx="2">
            <a:srgbClr val="3366FE">
              <a:shade val="50000"/>
            </a:srgbClr>
          </a:lnRef>
          <a:fillRef idx="1">
            <a:srgbClr val="3366FE"/>
          </a:fillRef>
          <a:effectRef idx="0">
            <a:srgbClr val="3366FE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梯形 33"/>
          <p:cNvSpPr/>
          <p:nvPr>
            <p:custDataLst>
              <p:tags r:id="rId7"/>
            </p:custDataLst>
          </p:nvPr>
        </p:nvSpPr>
        <p:spPr>
          <a:xfrm rot="16200000">
            <a:off x="5509895" y="2840355"/>
            <a:ext cx="558800" cy="156845"/>
          </a:xfrm>
          <a:prstGeom prst="trapezoid">
            <a:avLst/>
          </a:prstGeom>
          <a:solidFill>
            <a:srgbClr val="3366FE">
              <a:lumMod val="50000"/>
            </a:srgbClr>
          </a:solidFill>
          <a:ln>
            <a:noFill/>
          </a:ln>
        </p:spPr>
        <p:style>
          <a:lnRef idx="2">
            <a:srgbClr val="3366FE">
              <a:shade val="50000"/>
            </a:srgbClr>
          </a:lnRef>
          <a:fillRef idx="1">
            <a:srgbClr val="3366FE"/>
          </a:fillRef>
          <a:effectRef idx="0">
            <a:srgbClr val="3366FE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等腰三角形 34"/>
          <p:cNvSpPr/>
          <p:nvPr>
            <p:custDataLst>
              <p:tags r:id="rId8"/>
            </p:custDataLst>
          </p:nvPr>
        </p:nvSpPr>
        <p:spPr>
          <a:xfrm rot="5400000">
            <a:off x="5678805" y="2710180"/>
            <a:ext cx="493395" cy="424180"/>
          </a:xfrm>
          <a:prstGeom prst="triangle">
            <a:avLst/>
          </a:prstGeom>
          <a:ln>
            <a:noFill/>
          </a:ln>
          <a:effectLst>
            <a:outerShdw blurRad="50800" dist="38100" dir="2700000" algn="tl" rotWithShape="0">
              <a:srgbClr val="3366FE">
                <a:lumMod val="50000"/>
                <a:alpha val="40000"/>
              </a:srgbClr>
            </a:outerShdw>
          </a:effectLst>
        </p:spPr>
        <p:style>
          <a:lnRef idx="2">
            <a:srgbClr val="3366FE">
              <a:shade val="50000"/>
            </a:srgbClr>
          </a:lnRef>
          <a:fillRef idx="1">
            <a:srgbClr val="3366FE"/>
          </a:fillRef>
          <a:effectRef idx="0">
            <a:srgbClr val="3366FE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36" name="直接连接符 35"/>
          <p:cNvCxnSpPr/>
          <p:nvPr>
            <p:custDataLst>
              <p:tags r:id="rId9"/>
            </p:custDataLst>
          </p:nvPr>
        </p:nvCxnSpPr>
        <p:spPr>
          <a:xfrm>
            <a:off x="5713730" y="2682875"/>
            <a:ext cx="0" cy="473075"/>
          </a:xfrm>
          <a:prstGeom prst="line">
            <a:avLst/>
          </a:prstGeom>
          <a:ln w="12700">
            <a:solidFill>
              <a:srgbClr val="3366FE">
                <a:lumMod val="60000"/>
                <a:lumOff val="40000"/>
              </a:srgbClr>
            </a:solidFill>
          </a:ln>
        </p:spPr>
        <p:style>
          <a:lnRef idx="1">
            <a:srgbClr val="3366FE"/>
          </a:lnRef>
          <a:fillRef idx="0">
            <a:srgbClr val="3366FE"/>
          </a:fillRef>
          <a:effectRef idx="0">
            <a:srgbClr val="3366FE"/>
          </a:effectRef>
          <a:fontRef idx="minor">
            <a:srgbClr val="000000"/>
          </a:fontRef>
        </p:style>
      </p:cxnSp>
      <p:pic>
        <p:nvPicPr>
          <p:cNvPr id="76" name="图片 75" descr="343439383331313b343532303032393bbfcdbba7b8fabdf8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26038" y="2574445"/>
            <a:ext cx="702000" cy="702000"/>
          </a:xfrm>
          <a:prstGeom prst="rect">
            <a:avLst/>
          </a:prstGeom>
        </p:spPr>
      </p:pic>
      <p:pic>
        <p:nvPicPr>
          <p:cNvPr id="77" name="图片 76" descr="343439383331313b343532303033323bd3a6d3c3b9dcc0ed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605493" y="2574445"/>
            <a:ext cx="702000" cy="702000"/>
          </a:xfrm>
          <a:prstGeom prst="rect">
            <a:avLst/>
          </a:prstGeom>
        </p:spPr>
      </p:pic>
      <p:pic>
        <p:nvPicPr>
          <p:cNvPr id="79" name="图片 78" descr="343439383331313b343532303033353bc4dcd0a7b7fecef1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426355" y="4396260"/>
            <a:ext cx="702000" cy="702000"/>
          </a:xfrm>
          <a:prstGeom prst="rect">
            <a:avLst/>
          </a:prstGeom>
        </p:spPr>
      </p:pic>
      <p:sp>
        <p:nvSpPr>
          <p:cNvPr id="58" name="圆角矩形 57"/>
          <p:cNvSpPr/>
          <p:nvPr>
            <p:custDataLst>
              <p:tags r:id="rId19"/>
            </p:custDataLst>
          </p:nvPr>
        </p:nvSpPr>
        <p:spPr>
          <a:xfrm>
            <a:off x="4111625" y="3836035"/>
            <a:ext cx="1822450" cy="1822450"/>
          </a:xfrm>
          <a:prstGeom prst="roundRect">
            <a:avLst/>
          </a:prstGeom>
          <a:solidFill>
            <a:srgbClr val="AAE20A"/>
          </a:solidFill>
          <a:ln>
            <a:noFill/>
          </a:ln>
        </p:spPr>
        <p:style>
          <a:lnRef idx="2">
            <a:srgbClr val="3366FE">
              <a:shade val="50000"/>
            </a:srgbClr>
          </a:lnRef>
          <a:fillRef idx="1">
            <a:srgbClr val="3366FE"/>
          </a:fillRef>
          <a:effectRef idx="0">
            <a:srgbClr val="3366FE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0" name="图片 79" descr="343439383331313b343532303033363bd3aad2b5ccfcc5e4d6c3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605810" y="4396260"/>
            <a:ext cx="702000" cy="702000"/>
          </a:xfrm>
          <a:prstGeom prst="rect">
            <a:avLst/>
          </a:prstGeom>
        </p:spPr>
      </p:pic>
      <p:sp>
        <p:nvSpPr>
          <p:cNvPr id="81" name="文本框 80"/>
          <p:cNvSpPr txBox="1"/>
          <p:nvPr>
            <p:custDataLst>
              <p:tags r:id="rId23"/>
            </p:custDataLst>
          </p:nvPr>
        </p:nvSpPr>
        <p:spPr>
          <a:xfrm>
            <a:off x="1137920" y="2299335"/>
            <a:ext cx="2079625" cy="376555"/>
          </a:xfrm>
          <a:prstGeom prst="rect">
            <a:avLst/>
          </a:prstGeom>
          <a:noFill/>
        </p:spPr>
        <p:txBody>
          <a:bodyPr wrap="square" bIns="0" rtlCol="0"/>
          <a:p>
            <a:pPr algn="r" fontAlgn="auto"/>
            <a:r>
              <a:rPr lang="zh-CN" altLang="en-US" sz="2800" spc="300">
                <a:solidFill>
                  <a:srgbClr val="3366FE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第</a:t>
            </a:r>
            <a:r>
              <a:rPr lang="en-US" altLang="zh-CN" sz="2800" spc="300">
                <a:solidFill>
                  <a:srgbClr val="3366FE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1</a:t>
            </a:r>
            <a:r>
              <a:rPr lang="zh-CN" altLang="en-US" sz="2800" spc="300">
                <a:solidFill>
                  <a:srgbClr val="3366FE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季度</a:t>
            </a:r>
            <a:endParaRPr lang="zh-CN" altLang="en-US" sz="2800" spc="300">
              <a:solidFill>
                <a:srgbClr val="3366FE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82" name="文本框 81"/>
          <p:cNvSpPr txBox="1"/>
          <p:nvPr>
            <p:custDataLst>
              <p:tags r:id="rId24"/>
            </p:custDataLst>
          </p:nvPr>
        </p:nvSpPr>
        <p:spPr>
          <a:xfrm flipH="1">
            <a:off x="1048385" y="2707005"/>
            <a:ext cx="2155825" cy="9086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2000" kern="100" dirty="0">
                <a:solidFill>
                  <a:srgbClr val="48546A"/>
                </a:solidFill>
                <a:effectLst/>
                <a:latin typeface="汉仪旗黑-55简" panose="00020600040101010101" charset="-128"/>
                <a:ea typeface="汉仪旗黑-55简" panose="00020600040101010101" charset="-128"/>
                <a:cs typeface="Times New Roman" panose="02020603050405020304" pitchFamily="18" charset="0"/>
                <a:sym typeface="+mn-ea"/>
              </a:rPr>
              <a:t>启动</a:t>
            </a:r>
            <a:r>
              <a:rPr lang="en-US" altLang="zh-CN" sz="2000" kern="100" dirty="0">
                <a:solidFill>
                  <a:srgbClr val="48546A"/>
                </a:solidFill>
                <a:effectLst/>
                <a:latin typeface="汉仪旗黑-55简" panose="00020600040101010101" charset="-128"/>
                <a:ea typeface="汉仪旗黑-55简" panose="00020600040101010101" charset="-128"/>
                <a:cs typeface="Times New Roman" panose="02020603050405020304" pitchFamily="18" charset="0"/>
                <a:sym typeface="+mn-ea"/>
              </a:rPr>
              <a:t>“</a:t>
            </a:r>
            <a:r>
              <a:rPr lang="zh-CN" altLang="en-US" sz="2000" kern="100" dirty="0">
                <a:solidFill>
                  <a:srgbClr val="48546A"/>
                </a:solidFill>
                <a:effectLst/>
                <a:latin typeface="汉仪旗黑-55简" panose="00020600040101010101" charset="-128"/>
                <a:ea typeface="汉仪旗黑-55简" panose="00020600040101010101" charset="-128"/>
                <a:cs typeface="Times New Roman" panose="02020603050405020304" pitchFamily="18" charset="0"/>
                <a:sym typeface="+mn-ea"/>
              </a:rPr>
              <a:t>健康小课堂</a:t>
            </a:r>
            <a:r>
              <a:rPr lang="en-US" altLang="zh-CN" sz="2000" kern="100" dirty="0">
                <a:solidFill>
                  <a:srgbClr val="48546A"/>
                </a:solidFill>
                <a:effectLst/>
                <a:latin typeface="汉仪旗黑-55简" panose="00020600040101010101" charset="-128"/>
                <a:ea typeface="汉仪旗黑-55简" panose="00020600040101010101" charset="-128"/>
                <a:cs typeface="Times New Roman" panose="02020603050405020304" pitchFamily="18" charset="0"/>
                <a:sym typeface="+mn-ea"/>
              </a:rPr>
              <a:t>”</a:t>
            </a:r>
            <a:r>
              <a:rPr lang="zh-CN" altLang="en-US" sz="2000" kern="100" dirty="0">
                <a:solidFill>
                  <a:srgbClr val="48546A"/>
                </a:solidFill>
                <a:effectLst/>
                <a:latin typeface="汉仪旗黑-55简" panose="00020600040101010101" charset="-128"/>
                <a:ea typeface="汉仪旗黑-55简" panose="00020600040101010101" charset="-128"/>
                <a:cs typeface="Times New Roman" panose="02020603050405020304" pitchFamily="18" charset="0"/>
                <a:sym typeface="+mn-ea"/>
              </a:rPr>
              <a:t>计划</a:t>
            </a:r>
            <a:endParaRPr lang="zh-CN" altLang="en-US" sz="2000" kern="100" dirty="0">
              <a:solidFill>
                <a:srgbClr val="48546A"/>
              </a:solidFill>
              <a:effectLst/>
              <a:latin typeface="汉仪旗黑-55简" panose="00020600040101010101" charset="-128"/>
              <a:ea typeface="汉仪旗黑-55简" panose="00020600040101010101" charset="-128"/>
              <a:cs typeface="Times New Roman" panose="02020603050405020304" pitchFamily="18" charset="0"/>
            </a:endParaRPr>
          </a:p>
          <a:p>
            <a:pPr algn="l" fontAlgn="auto">
              <a:lnSpc>
                <a:spcPct val="130000"/>
              </a:lnSpc>
              <a:spcAft>
                <a:spcPts val="1000"/>
              </a:spcAft>
            </a:pPr>
            <a:endParaRPr lang="zh-CN" altLang="en-US" sz="2000" kern="100" spc="150" dirty="0">
              <a:solidFill>
                <a:srgbClr val="48546A"/>
              </a:solidFill>
              <a:effectLst/>
              <a:uFillTx/>
              <a:latin typeface="汉仪旗黑-55简" panose="00020600040101010101" charset="-128"/>
              <a:ea typeface="汉仪旗黑-55简" panose="00020600040101010101" charset="-128"/>
              <a:cs typeface="Times New Roman" panose="02020603050405020304" pitchFamily="18" charset="0"/>
            </a:endParaRPr>
          </a:p>
        </p:txBody>
      </p:sp>
      <p:sp>
        <p:nvSpPr>
          <p:cNvPr id="87" name="椭圆 86"/>
          <p:cNvSpPr/>
          <p:nvPr>
            <p:custDataLst>
              <p:tags r:id="rId25"/>
            </p:custDataLst>
          </p:nvPr>
        </p:nvSpPr>
        <p:spPr>
          <a:xfrm>
            <a:off x="3281045" y="2504440"/>
            <a:ext cx="558800" cy="558800"/>
          </a:xfrm>
          <a:prstGeom prst="ellipse">
            <a:avLst/>
          </a:prstGeom>
          <a:ln>
            <a:noFill/>
          </a:ln>
        </p:spPr>
        <p:style>
          <a:lnRef idx="2">
            <a:srgbClr val="3366FE">
              <a:shade val="50000"/>
            </a:srgbClr>
          </a:lnRef>
          <a:fillRef idx="1">
            <a:srgbClr val="3366FE"/>
          </a:fillRef>
          <a:effectRef idx="0">
            <a:srgbClr val="3366FE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8" name="文本框 87"/>
          <p:cNvSpPr txBox="1"/>
          <p:nvPr>
            <p:custDataLst>
              <p:tags r:id="rId26"/>
            </p:custDataLst>
          </p:nvPr>
        </p:nvSpPr>
        <p:spPr>
          <a:xfrm>
            <a:off x="3271520" y="2542540"/>
            <a:ext cx="619125" cy="453390"/>
          </a:xfrm>
          <a:prstGeom prst="rect">
            <a:avLst/>
          </a:prstGeom>
          <a:noFill/>
        </p:spPr>
        <p:txBody>
          <a:bodyPr wrap="square" bIns="0" rtlCol="0">
            <a:normAutofit/>
          </a:bodyPr>
          <a:p>
            <a:pPr algn="ctr" fontAlgn="auto"/>
            <a:r>
              <a:rPr lang="en-US" altLang="zh-CN" sz="2400" spc="300">
                <a:solidFill>
                  <a:srgbClr val="FFFFFF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1</a:t>
            </a:r>
            <a:endParaRPr lang="en-US" altLang="zh-CN" sz="2400" spc="300">
              <a:solidFill>
                <a:srgbClr val="FFFFFF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09" name="文本框 108"/>
          <p:cNvSpPr txBox="1"/>
          <p:nvPr>
            <p:custDataLst>
              <p:tags r:id="rId27"/>
            </p:custDataLst>
          </p:nvPr>
        </p:nvSpPr>
        <p:spPr>
          <a:xfrm flipH="1">
            <a:off x="1137920" y="4290060"/>
            <a:ext cx="2079625" cy="376555"/>
          </a:xfrm>
          <a:prstGeom prst="rect">
            <a:avLst/>
          </a:prstGeom>
          <a:noFill/>
        </p:spPr>
        <p:txBody>
          <a:bodyPr wrap="square" bIns="0" rtlCol="0"/>
          <a:p>
            <a:pPr algn="r" fontAlgn="auto"/>
            <a:r>
              <a:rPr lang="zh-CN" altLang="en-US" sz="2800" spc="300">
                <a:solidFill>
                  <a:srgbClr val="AAE20A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第</a:t>
            </a:r>
            <a:r>
              <a:rPr lang="en-US" altLang="zh-CN" sz="2800" spc="300">
                <a:solidFill>
                  <a:srgbClr val="AAE20A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4</a:t>
            </a:r>
            <a:r>
              <a:rPr lang="zh-CN" altLang="en-US" sz="2800" spc="300">
                <a:solidFill>
                  <a:srgbClr val="AAE20A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季度</a:t>
            </a:r>
            <a:endParaRPr lang="zh-CN" altLang="en-US" sz="2800" spc="300">
              <a:solidFill>
                <a:srgbClr val="AAE20A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10" name="文本框 109"/>
          <p:cNvSpPr txBox="1"/>
          <p:nvPr>
            <p:custDataLst>
              <p:tags r:id="rId28"/>
            </p:custDataLst>
          </p:nvPr>
        </p:nvSpPr>
        <p:spPr>
          <a:xfrm>
            <a:off x="1048385" y="4697730"/>
            <a:ext cx="2155825" cy="9086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00000"/>
              </a:lnSpc>
            </a:pPr>
            <a:r>
              <a:rPr lang="zh-CN" altLang="en-US" sz="1900" kern="100" dirty="0">
                <a:solidFill>
                  <a:srgbClr val="48546A"/>
                </a:solidFill>
                <a:effectLst/>
                <a:latin typeface="汉仪旗黑-55简" panose="00020600040101010101" charset="-128"/>
                <a:ea typeface="汉仪旗黑-55简" panose="00020600040101010101" charset="-128"/>
                <a:cs typeface="Times New Roman" panose="02020603050405020304" pitchFamily="18" charset="0"/>
                <a:sym typeface="+mn-ea"/>
              </a:rPr>
              <a:t>发布儿童健康状况报告；</a:t>
            </a:r>
            <a:endParaRPr lang="zh-CN" altLang="en-US" sz="1900" kern="100" dirty="0">
              <a:solidFill>
                <a:srgbClr val="48546A"/>
              </a:solidFill>
              <a:effectLst/>
              <a:latin typeface="汉仪旗黑-55简" panose="00020600040101010101" charset="-128"/>
              <a:ea typeface="汉仪旗黑-55简" panose="00020600040101010101" charset="-128"/>
              <a:cs typeface="Times New Roman" panose="02020603050405020304" pitchFamily="18" charset="0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1900" kern="100" dirty="0">
                <a:solidFill>
                  <a:srgbClr val="48546A"/>
                </a:solidFill>
                <a:effectLst/>
                <a:latin typeface="汉仪旗黑-55简" panose="00020600040101010101" charset="-128"/>
                <a:ea typeface="汉仪旗黑-55简" panose="00020600040101010101" charset="-128"/>
                <a:cs typeface="Times New Roman" panose="02020603050405020304" pitchFamily="18" charset="0"/>
                <a:sym typeface="+mn-ea"/>
              </a:rPr>
              <a:t>对全年工作进行总结评估；</a:t>
            </a:r>
            <a:endParaRPr lang="zh-CN" altLang="en-US" sz="1900" kern="100" dirty="0">
              <a:solidFill>
                <a:srgbClr val="48546A"/>
              </a:solidFill>
              <a:effectLst/>
              <a:latin typeface="汉仪旗黑-55简" panose="00020600040101010101" charset="-128"/>
              <a:ea typeface="汉仪旗黑-55简" panose="00020600040101010101" charset="-128"/>
              <a:cs typeface="Times New Roman" panose="02020603050405020304" pitchFamily="18" charset="0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1900" kern="100" dirty="0">
                <a:solidFill>
                  <a:srgbClr val="48546A"/>
                </a:solidFill>
                <a:effectLst/>
                <a:latin typeface="汉仪旗黑-55简" panose="00020600040101010101" charset="-128"/>
                <a:ea typeface="汉仪旗黑-55简" panose="00020600040101010101" charset="-128"/>
                <a:cs typeface="Times New Roman" panose="02020603050405020304" pitchFamily="18" charset="0"/>
                <a:sym typeface="+mn-ea"/>
              </a:rPr>
              <a:t>规划下一年度工作方向</a:t>
            </a:r>
            <a:endParaRPr lang="zh-CN" altLang="en-US" sz="1900" kern="100" dirty="0">
              <a:solidFill>
                <a:srgbClr val="48546A"/>
              </a:solidFill>
              <a:effectLst/>
              <a:latin typeface="汉仪旗黑-55简" panose="00020600040101010101" charset="-128"/>
              <a:ea typeface="汉仪旗黑-55简" panose="00020600040101010101" charset="-128"/>
              <a:cs typeface="Times New Roman" panose="02020603050405020304" pitchFamily="18" charset="0"/>
            </a:endParaRPr>
          </a:p>
          <a:p>
            <a:pPr algn="r" fontAlgn="auto">
              <a:lnSpc>
                <a:spcPct val="130000"/>
              </a:lnSpc>
              <a:spcAft>
                <a:spcPts val="1000"/>
              </a:spcAft>
            </a:pPr>
            <a:endParaRPr lang="zh-CN" altLang="en-US" sz="1700" kern="100" spc="150" dirty="0">
              <a:solidFill>
                <a:srgbClr val="48546A"/>
              </a:solidFill>
              <a:effectLst/>
              <a:uFillTx/>
              <a:latin typeface="汉仪旗黑-55简" panose="00020600040101010101" charset="-128"/>
              <a:ea typeface="汉仪旗黑-55简" panose="00020600040101010101" charset="-128"/>
              <a:cs typeface="Times New Roman" panose="02020603050405020304" pitchFamily="18" charset="0"/>
            </a:endParaRPr>
          </a:p>
        </p:txBody>
      </p:sp>
      <p:sp>
        <p:nvSpPr>
          <p:cNvPr id="111" name="椭圆 110"/>
          <p:cNvSpPr/>
          <p:nvPr>
            <p:custDataLst>
              <p:tags r:id="rId29"/>
            </p:custDataLst>
          </p:nvPr>
        </p:nvSpPr>
        <p:spPr>
          <a:xfrm flipH="1">
            <a:off x="3301365" y="4467860"/>
            <a:ext cx="558800" cy="558800"/>
          </a:xfrm>
          <a:prstGeom prst="ellipse">
            <a:avLst/>
          </a:prstGeom>
          <a:solidFill>
            <a:srgbClr val="AAE20A"/>
          </a:solidFill>
          <a:ln>
            <a:noFill/>
          </a:ln>
        </p:spPr>
        <p:style>
          <a:lnRef idx="2">
            <a:srgbClr val="3366FE">
              <a:shade val="50000"/>
            </a:srgbClr>
          </a:lnRef>
          <a:fillRef idx="1">
            <a:srgbClr val="3366FE"/>
          </a:fillRef>
          <a:effectRef idx="0">
            <a:srgbClr val="3366FE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2" name="文本框 111"/>
          <p:cNvSpPr txBox="1"/>
          <p:nvPr>
            <p:custDataLst>
              <p:tags r:id="rId30"/>
            </p:custDataLst>
          </p:nvPr>
        </p:nvSpPr>
        <p:spPr>
          <a:xfrm flipH="1">
            <a:off x="3324860" y="4525010"/>
            <a:ext cx="521970" cy="453390"/>
          </a:xfrm>
          <a:prstGeom prst="rect">
            <a:avLst/>
          </a:prstGeom>
          <a:noFill/>
        </p:spPr>
        <p:txBody>
          <a:bodyPr wrap="square" bIns="0" rtlCol="0">
            <a:normAutofit/>
          </a:bodyPr>
          <a:p>
            <a:pPr algn="ctr" fontAlgn="auto"/>
            <a:r>
              <a:rPr lang="en-US" altLang="zh-CN" sz="2400" spc="300">
                <a:solidFill>
                  <a:srgbClr val="FFFFFF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4</a:t>
            </a:r>
            <a:endParaRPr lang="en-US" altLang="zh-CN" sz="2400" spc="300">
              <a:solidFill>
                <a:srgbClr val="FFFFFF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15" name="文本框 114"/>
          <p:cNvSpPr txBox="1"/>
          <p:nvPr>
            <p:custDataLst>
              <p:tags r:id="rId31"/>
            </p:custDataLst>
          </p:nvPr>
        </p:nvSpPr>
        <p:spPr>
          <a:xfrm flipH="1">
            <a:off x="8522970" y="4290060"/>
            <a:ext cx="2079625" cy="376555"/>
          </a:xfrm>
          <a:prstGeom prst="rect">
            <a:avLst/>
          </a:prstGeom>
          <a:noFill/>
        </p:spPr>
        <p:txBody>
          <a:bodyPr wrap="square" bIns="0" rtlCol="0"/>
          <a:p>
            <a:pPr algn="l" fontAlgn="auto"/>
            <a:r>
              <a:rPr lang="zh-CN" altLang="en-US" sz="2800" spc="300">
                <a:solidFill>
                  <a:srgbClr val="20E4F9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第</a:t>
            </a:r>
            <a:r>
              <a:rPr lang="en-US" altLang="zh-CN" sz="2800" spc="300">
                <a:solidFill>
                  <a:srgbClr val="20E4F9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3</a:t>
            </a:r>
            <a:r>
              <a:rPr lang="zh-CN" altLang="en-US" sz="2800" spc="300">
                <a:solidFill>
                  <a:srgbClr val="20E4F9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季度</a:t>
            </a:r>
            <a:endParaRPr lang="zh-CN" altLang="en-US" sz="2800" spc="300">
              <a:solidFill>
                <a:srgbClr val="20E4F9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16" name="文本框 115"/>
          <p:cNvSpPr txBox="1"/>
          <p:nvPr>
            <p:custDataLst>
              <p:tags r:id="rId32"/>
            </p:custDataLst>
          </p:nvPr>
        </p:nvSpPr>
        <p:spPr>
          <a:xfrm>
            <a:off x="8522970" y="4697730"/>
            <a:ext cx="2155825" cy="9086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50000"/>
              </a:lnSpc>
            </a:pPr>
            <a:r>
              <a:rPr lang="zh-CN" altLang="en-US" sz="1900" kern="100" dirty="0">
                <a:solidFill>
                  <a:srgbClr val="48546A"/>
                </a:solidFill>
                <a:effectLst/>
                <a:latin typeface="汉仪旗黑-55简" panose="00020600040101010101" charset="-128"/>
                <a:ea typeface="汉仪旗黑-55简" panose="00020600040101010101" charset="-128"/>
                <a:cs typeface="Times New Roman" panose="02020603050405020304" pitchFamily="18" charset="0"/>
                <a:sym typeface="+mn-ea"/>
              </a:rPr>
              <a:t>组织家长健康讲座</a:t>
            </a:r>
            <a:endParaRPr lang="zh-CN" altLang="en-US" sz="1900" kern="100" dirty="0">
              <a:solidFill>
                <a:srgbClr val="48546A"/>
              </a:solidFill>
              <a:effectLst/>
              <a:latin typeface="汉仪旗黑-55简" panose="00020600040101010101" charset="-128"/>
              <a:ea typeface="汉仪旗黑-55简" panose="00020600040101010101" charset="-128"/>
              <a:cs typeface="Times New Roman" panose="02020603050405020304" pitchFamily="18" charset="0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900" kern="100" dirty="0">
                <a:solidFill>
                  <a:srgbClr val="48546A"/>
                </a:solidFill>
                <a:effectLst/>
                <a:latin typeface="汉仪旗黑-55简" panose="00020600040101010101" charset="-128"/>
                <a:ea typeface="汉仪旗黑-55简" panose="00020600040101010101" charset="-128"/>
                <a:cs typeface="Times New Roman" panose="02020603050405020304" pitchFamily="18" charset="0"/>
                <a:sym typeface="+mn-ea"/>
              </a:rPr>
              <a:t>开展儿童健康科研与调查；</a:t>
            </a:r>
            <a:endParaRPr lang="zh-CN" altLang="en-US" sz="1300" kern="100" spc="150" dirty="0">
              <a:solidFill>
                <a:srgbClr val="48546A"/>
              </a:solidFill>
              <a:effectLst/>
              <a:uFillTx/>
              <a:latin typeface="汉仪旗黑-55简" panose="00020600040101010101" charset="-128"/>
              <a:ea typeface="汉仪旗黑-55简" panose="00020600040101010101" charset="-128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7" name="椭圆 116"/>
          <p:cNvSpPr/>
          <p:nvPr>
            <p:custDataLst>
              <p:tags r:id="rId33"/>
            </p:custDataLst>
          </p:nvPr>
        </p:nvSpPr>
        <p:spPr>
          <a:xfrm flipH="1">
            <a:off x="7887335" y="4495165"/>
            <a:ext cx="558800" cy="558800"/>
          </a:xfrm>
          <a:prstGeom prst="ellipse">
            <a:avLst/>
          </a:prstGeom>
          <a:solidFill>
            <a:srgbClr val="20E4F9"/>
          </a:solidFill>
          <a:ln>
            <a:noFill/>
          </a:ln>
        </p:spPr>
        <p:style>
          <a:lnRef idx="2">
            <a:srgbClr val="3366FE">
              <a:shade val="50000"/>
            </a:srgbClr>
          </a:lnRef>
          <a:fillRef idx="1">
            <a:srgbClr val="3366FE"/>
          </a:fillRef>
          <a:effectRef idx="0">
            <a:srgbClr val="3366FE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8" name="文本框 117"/>
          <p:cNvSpPr txBox="1"/>
          <p:nvPr>
            <p:custDataLst>
              <p:tags r:id="rId34"/>
            </p:custDataLst>
          </p:nvPr>
        </p:nvSpPr>
        <p:spPr>
          <a:xfrm flipH="1">
            <a:off x="7927975" y="4548505"/>
            <a:ext cx="521970" cy="453390"/>
          </a:xfrm>
          <a:prstGeom prst="rect">
            <a:avLst/>
          </a:prstGeom>
          <a:noFill/>
        </p:spPr>
        <p:txBody>
          <a:bodyPr wrap="square" bIns="0" rtlCol="0">
            <a:normAutofit/>
          </a:bodyPr>
          <a:p>
            <a:pPr algn="ctr" fontAlgn="auto"/>
            <a:r>
              <a:rPr lang="en-US" altLang="zh-CN" sz="2400" spc="300">
                <a:solidFill>
                  <a:srgbClr val="FFFFFF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3</a:t>
            </a:r>
            <a:endParaRPr lang="en-US" altLang="zh-CN" sz="2400" spc="300">
              <a:solidFill>
                <a:srgbClr val="FFFFFF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54" name="梯形 53"/>
          <p:cNvSpPr/>
          <p:nvPr>
            <p:custDataLst>
              <p:tags r:id="rId35"/>
            </p:custDataLst>
          </p:nvPr>
        </p:nvSpPr>
        <p:spPr>
          <a:xfrm rot="5400000">
            <a:off x="5668010" y="4668520"/>
            <a:ext cx="558800" cy="157480"/>
          </a:xfrm>
          <a:prstGeom prst="trapezoid">
            <a:avLst/>
          </a:prstGeom>
          <a:solidFill>
            <a:srgbClr val="20E4F9">
              <a:lumMod val="50000"/>
            </a:srgbClr>
          </a:solidFill>
          <a:ln>
            <a:noFill/>
          </a:ln>
          <a:effectLst>
            <a:outerShdw blurRad="38100" dist="12700" dir="10800000" algn="r" rotWithShape="0">
              <a:srgbClr val="00C4F6">
                <a:lumMod val="50000"/>
                <a:alpha val="40000"/>
              </a:srgbClr>
            </a:outerShdw>
          </a:effectLst>
        </p:spPr>
        <p:style>
          <a:lnRef idx="2">
            <a:srgbClr val="3366FE">
              <a:shade val="50000"/>
            </a:srgbClr>
          </a:lnRef>
          <a:fillRef idx="1">
            <a:srgbClr val="3366FE"/>
          </a:fillRef>
          <a:effectRef idx="0">
            <a:srgbClr val="3366FE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5" name="等腰三角形 54"/>
          <p:cNvSpPr/>
          <p:nvPr>
            <p:custDataLst>
              <p:tags r:id="rId36"/>
            </p:custDataLst>
          </p:nvPr>
        </p:nvSpPr>
        <p:spPr>
          <a:xfrm rot="16200000">
            <a:off x="5565140" y="4530725"/>
            <a:ext cx="493395" cy="424180"/>
          </a:xfrm>
          <a:prstGeom prst="triangle">
            <a:avLst/>
          </a:prstGeom>
          <a:solidFill>
            <a:srgbClr val="20E4F9"/>
          </a:solidFill>
          <a:ln>
            <a:noFill/>
          </a:ln>
          <a:effectLst>
            <a:outerShdw blurRad="50800" dist="38100" dir="2700000" algn="tl" rotWithShape="0">
              <a:srgbClr val="00C4F6">
                <a:lumMod val="50000"/>
                <a:alpha val="40000"/>
              </a:srgbClr>
            </a:outerShdw>
          </a:effectLst>
        </p:spPr>
        <p:style>
          <a:lnRef idx="2">
            <a:srgbClr val="3366FE">
              <a:shade val="50000"/>
            </a:srgbClr>
          </a:lnRef>
          <a:fillRef idx="1">
            <a:srgbClr val="3366FE"/>
          </a:fillRef>
          <a:effectRef idx="0">
            <a:srgbClr val="3366FE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56" name="直接连接符 55"/>
          <p:cNvCxnSpPr/>
          <p:nvPr>
            <p:custDataLst>
              <p:tags r:id="rId37"/>
            </p:custDataLst>
          </p:nvPr>
        </p:nvCxnSpPr>
        <p:spPr>
          <a:xfrm rot="10800000">
            <a:off x="6022975" y="4509135"/>
            <a:ext cx="0" cy="473075"/>
          </a:xfrm>
          <a:prstGeom prst="line">
            <a:avLst/>
          </a:prstGeom>
          <a:ln w="12700">
            <a:solidFill>
              <a:srgbClr val="20E4F9">
                <a:lumMod val="40000"/>
                <a:lumOff val="60000"/>
              </a:srgbClr>
            </a:solidFill>
          </a:ln>
        </p:spPr>
        <p:style>
          <a:lnRef idx="1">
            <a:srgbClr val="3366FE"/>
          </a:lnRef>
          <a:fillRef idx="0">
            <a:srgbClr val="3366FE"/>
          </a:fillRef>
          <a:effectRef idx="0">
            <a:srgbClr val="3366FE"/>
          </a:effectRef>
          <a:fontRef idx="minor">
            <a:srgbClr val="000000"/>
          </a:fontRef>
        </p:style>
      </p:cxnSp>
      <p:sp>
        <p:nvSpPr>
          <p:cNvPr id="2" name="文本框 1"/>
          <p:cNvSpPr txBox="1"/>
          <p:nvPr>
            <p:custDataLst>
              <p:tags r:id="rId38"/>
            </p:custDataLst>
          </p:nvPr>
        </p:nvSpPr>
        <p:spPr>
          <a:xfrm flipH="1">
            <a:off x="8536305" y="2299335"/>
            <a:ext cx="2079625" cy="376555"/>
          </a:xfrm>
          <a:prstGeom prst="rect">
            <a:avLst/>
          </a:prstGeom>
          <a:noFill/>
        </p:spPr>
        <p:txBody>
          <a:bodyPr wrap="square" bIns="0" rtlCol="0"/>
          <a:p>
            <a:pPr algn="l" fontAlgn="auto"/>
            <a:r>
              <a:rPr lang="zh-CN" altLang="en-US" sz="2800" spc="300">
                <a:solidFill>
                  <a:srgbClr val="00C4F6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第</a:t>
            </a:r>
            <a:r>
              <a:rPr lang="en-US" altLang="zh-CN" sz="2800" spc="300">
                <a:solidFill>
                  <a:srgbClr val="00C4F6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2</a:t>
            </a:r>
            <a:r>
              <a:rPr lang="zh-CN" altLang="en-US" sz="2800" spc="300">
                <a:solidFill>
                  <a:srgbClr val="00C4F6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季度</a:t>
            </a:r>
            <a:endParaRPr lang="zh-CN" altLang="en-US" sz="2800" spc="300">
              <a:solidFill>
                <a:srgbClr val="00C4F6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9"/>
            </p:custDataLst>
          </p:nvPr>
        </p:nvSpPr>
        <p:spPr>
          <a:xfrm>
            <a:off x="8549005" y="2668905"/>
            <a:ext cx="3041015" cy="9086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00000"/>
              </a:lnSpc>
            </a:pPr>
            <a:r>
              <a:rPr lang="zh-CN" altLang="en-US" sz="2000" kern="100" dirty="0">
                <a:solidFill>
                  <a:srgbClr val="48546A"/>
                </a:solidFill>
                <a:effectLst/>
                <a:latin typeface="汉仪旗黑-55简" panose="00020600040101010101" charset="-128"/>
                <a:ea typeface="汉仪旗黑-55简" panose="00020600040101010101" charset="-128"/>
                <a:cs typeface="Times New Roman" panose="02020603050405020304" pitchFamily="18" charset="0"/>
                <a:sym typeface="+mn-ea"/>
              </a:rPr>
              <a:t>开展</a:t>
            </a:r>
            <a:r>
              <a:rPr lang="en-US" altLang="zh-CN" sz="2000" kern="100" dirty="0">
                <a:solidFill>
                  <a:srgbClr val="48546A"/>
                </a:solidFill>
                <a:effectLst/>
                <a:latin typeface="汉仪旗黑-55简" panose="00020600040101010101" charset="-128"/>
                <a:ea typeface="汉仪旗黑-55简" panose="00020600040101010101" charset="-128"/>
                <a:cs typeface="Times New Roman" panose="02020603050405020304" pitchFamily="18" charset="0"/>
                <a:sym typeface="+mn-ea"/>
              </a:rPr>
              <a:t>“</a:t>
            </a:r>
            <a:r>
              <a:rPr lang="zh-CN" altLang="en-US" sz="2000" kern="100" dirty="0">
                <a:solidFill>
                  <a:srgbClr val="48546A"/>
                </a:solidFill>
                <a:effectLst/>
                <a:latin typeface="汉仪旗黑-55简" panose="00020600040101010101" charset="-128"/>
                <a:ea typeface="汉仪旗黑-55简" panose="00020600040101010101" charset="-128"/>
                <a:cs typeface="Times New Roman" panose="02020603050405020304" pitchFamily="18" charset="0"/>
                <a:sym typeface="+mn-ea"/>
              </a:rPr>
              <a:t>健康小课堂</a:t>
            </a:r>
            <a:r>
              <a:rPr lang="en-US" altLang="zh-CN" sz="2000" kern="100" dirty="0">
                <a:solidFill>
                  <a:srgbClr val="48546A"/>
                </a:solidFill>
                <a:effectLst/>
                <a:latin typeface="汉仪旗黑-55简" panose="00020600040101010101" charset="-128"/>
                <a:ea typeface="汉仪旗黑-55简" panose="00020600040101010101" charset="-128"/>
                <a:cs typeface="Times New Roman" panose="02020603050405020304" pitchFamily="18" charset="0"/>
                <a:sym typeface="+mn-ea"/>
              </a:rPr>
              <a:t>”</a:t>
            </a:r>
            <a:r>
              <a:rPr lang="zh-CN" altLang="en-US" sz="2000" kern="100" dirty="0">
                <a:solidFill>
                  <a:srgbClr val="48546A"/>
                </a:solidFill>
                <a:effectLst/>
                <a:latin typeface="汉仪旗黑-55简" panose="00020600040101010101" charset="-128"/>
                <a:ea typeface="汉仪旗黑-55简" panose="00020600040101010101" charset="-128"/>
                <a:cs typeface="Times New Roman" panose="02020603050405020304" pitchFamily="18" charset="0"/>
                <a:sym typeface="+mn-ea"/>
              </a:rPr>
              <a:t>活动；</a:t>
            </a:r>
            <a:endParaRPr lang="zh-CN" altLang="en-US" sz="2000" kern="100" dirty="0">
              <a:solidFill>
                <a:srgbClr val="48546A"/>
              </a:solidFill>
              <a:effectLst/>
              <a:latin typeface="汉仪旗黑-55简" panose="00020600040101010101" charset="-128"/>
              <a:ea typeface="汉仪旗黑-55简" panose="00020600040101010101" charset="-128"/>
              <a:cs typeface="Times New Roman" panose="02020603050405020304" pitchFamily="18" charset="0"/>
              <a:sym typeface="+mn-ea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2000" kern="100" dirty="0">
                <a:solidFill>
                  <a:srgbClr val="48546A"/>
                </a:solidFill>
                <a:effectLst/>
                <a:latin typeface="汉仪旗黑-55简" panose="00020600040101010101" charset="-128"/>
                <a:ea typeface="汉仪旗黑-55简" panose="00020600040101010101" charset="-128"/>
                <a:cs typeface="Times New Roman" panose="02020603050405020304" pitchFamily="18" charset="0"/>
                <a:sym typeface="+mn-ea"/>
              </a:rPr>
              <a:t>制作并发布儿童健康科普资料；与学校建立合作关系，启动</a:t>
            </a:r>
            <a:r>
              <a:rPr lang="en-US" altLang="zh-CN" sz="2000" kern="100" dirty="0">
                <a:solidFill>
                  <a:srgbClr val="48546A"/>
                </a:solidFill>
                <a:effectLst/>
                <a:latin typeface="汉仪旗黑-55简" panose="00020600040101010101" charset="-128"/>
                <a:ea typeface="汉仪旗黑-55简" panose="00020600040101010101" charset="-128"/>
                <a:cs typeface="Times New Roman" panose="02020603050405020304" pitchFamily="18" charset="0"/>
                <a:sym typeface="+mn-ea"/>
              </a:rPr>
              <a:t>“</a:t>
            </a:r>
            <a:r>
              <a:rPr lang="zh-CN" altLang="en-US" sz="2000" kern="100" dirty="0">
                <a:solidFill>
                  <a:srgbClr val="48546A"/>
                </a:solidFill>
                <a:effectLst/>
                <a:latin typeface="汉仪旗黑-55简" panose="00020600040101010101" charset="-128"/>
                <a:ea typeface="汉仪旗黑-55简" panose="00020600040101010101" charset="-128"/>
                <a:cs typeface="Times New Roman" panose="02020603050405020304" pitchFamily="18" charset="0"/>
                <a:sym typeface="+mn-ea"/>
              </a:rPr>
              <a:t>健康校园</a:t>
            </a:r>
            <a:r>
              <a:rPr lang="en-US" altLang="zh-CN" sz="2000" kern="100" dirty="0">
                <a:solidFill>
                  <a:srgbClr val="48546A"/>
                </a:solidFill>
                <a:effectLst/>
                <a:latin typeface="汉仪旗黑-55简" panose="00020600040101010101" charset="-128"/>
                <a:ea typeface="汉仪旗黑-55简" panose="00020600040101010101" charset="-128"/>
                <a:cs typeface="Times New Roman" panose="02020603050405020304" pitchFamily="18" charset="0"/>
                <a:sym typeface="+mn-ea"/>
              </a:rPr>
              <a:t>”</a:t>
            </a:r>
            <a:r>
              <a:rPr lang="zh-CN" altLang="en-US" sz="2000" kern="100" dirty="0">
                <a:solidFill>
                  <a:srgbClr val="48546A"/>
                </a:solidFill>
                <a:effectLst/>
                <a:latin typeface="汉仪旗黑-55简" panose="00020600040101010101" charset="-128"/>
                <a:ea typeface="汉仪旗黑-55简" panose="00020600040101010101" charset="-128"/>
                <a:cs typeface="Times New Roman" panose="02020603050405020304" pitchFamily="18" charset="0"/>
                <a:sym typeface="+mn-ea"/>
              </a:rPr>
              <a:t>项目</a:t>
            </a:r>
            <a:endParaRPr lang="zh-CN" altLang="en-US" sz="2400" kern="100" dirty="0">
              <a:solidFill>
                <a:srgbClr val="48546A"/>
              </a:solidFill>
              <a:effectLst/>
              <a:latin typeface="汉仪旗黑-55简" panose="00020600040101010101" charset="-128"/>
              <a:ea typeface="汉仪旗黑-55简" panose="00020600040101010101" charset="-128"/>
              <a:cs typeface="Times New Roman" panose="02020603050405020304" pitchFamily="18" charset="0"/>
            </a:endParaRPr>
          </a:p>
          <a:p>
            <a:pPr algn="l" fontAlgn="auto">
              <a:lnSpc>
                <a:spcPct val="130000"/>
              </a:lnSpc>
              <a:spcAft>
                <a:spcPts val="1000"/>
              </a:spcAft>
            </a:pPr>
            <a:endParaRPr lang="zh-CN" altLang="en-US" sz="1600" kern="100" spc="150" dirty="0">
              <a:solidFill>
                <a:srgbClr val="48546A"/>
              </a:solidFill>
              <a:effectLst/>
              <a:uFillTx/>
              <a:latin typeface="汉仪旗黑-55简" panose="00020600040101010101" charset="-128"/>
              <a:ea typeface="汉仪旗黑-55简" panose="00020600040101010101" charset="-128"/>
              <a:cs typeface="Times New Roman" panose="02020603050405020304" pitchFamily="18" charset="0"/>
            </a:endParaRPr>
          </a:p>
        </p:txBody>
      </p:sp>
      <p:sp>
        <p:nvSpPr>
          <p:cNvPr id="16" name="椭圆 15"/>
          <p:cNvSpPr/>
          <p:nvPr>
            <p:custDataLst>
              <p:tags r:id="rId40"/>
            </p:custDataLst>
          </p:nvPr>
        </p:nvSpPr>
        <p:spPr>
          <a:xfrm flipH="1">
            <a:off x="7887335" y="2504440"/>
            <a:ext cx="558800" cy="558800"/>
          </a:xfrm>
          <a:prstGeom prst="ellipse">
            <a:avLst/>
          </a:prstGeom>
          <a:solidFill>
            <a:srgbClr val="00C4F6"/>
          </a:solidFill>
          <a:ln>
            <a:noFill/>
          </a:ln>
        </p:spPr>
        <p:style>
          <a:lnRef idx="2">
            <a:srgbClr val="3366FE">
              <a:shade val="50000"/>
            </a:srgbClr>
          </a:lnRef>
          <a:fillRef idx="1">
            <a:srgbClr val="3366FE"/>
          </a:fillRef>
          <a:effectRef idx="0">
            <a:srgbClr val="3366FE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>
            <p:custDataLst>
              <p:tags r:id="rId41"/>
            </p:custDataLst>
          </p:nvPr>
        </p:nvSpPr>
        <p:spPr>
          <a:xfrm flipH="1">
            <a:off x="7927975" y="2557780"/>
            <a:ext cx="521970" cy="453390"/>
          </a:xfrm>
          <a:prstGeom prst="rect">
            <a:avLst/>
          </a:prstGeom>
          <a:noFill/>
        </p:spPr>
        <p:txBody>
          <a:bodyPr wrap="square" bIns="0" rtlCol="0">
            <a:normAutofit/>
          </a:bodyPr>
          <a:p>
            <a:pPr algn="ctr" fontAlgn="auto"/>
            <a:r>
              <a:rPr lang="en-US" altLang="zh-CN" sz="2400" spc="300">
                <a:solidFill>
                  <a:srgbClr val="FFFFFF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2</a:t>
            </a:r>
            <a:endParaRPr lang="en-US" altLang="zh-CN" sz="2400" spc="300">
              <a:solidFill>
                <a:srgbClr val="FFFFFF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4"/>
          <p:cNvSpPr/>
          <p:nvPr/>
        </p:nvSpPr>
        <p:spPr>
          <a:xfrm>
            <a:off x="4239895" y="1166495"/>
            <a:ext cx="7769860" cy="5170170"/>
          </a:xfrm>
          <a:prstGeom prst="roundRect">
            <a:avLst>
              <a:gd name="adj" fmla="val 0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762000" sx="90000" sy="90000" algn="t" rotWithShape="0">
              <a:srgbClr val="0E6FE1">
                <a:alpha val="1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400000000000000" pitchFamily="18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018790" y="1130935"/>
            <a:ext cx="55092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200" b="1" kern="0" dirty="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2025</a:t>
            </a:r>
            <a:r>
              <a:rPr lang="zh-CN" altLang="en-US" sz="3200" b="1" kern="0" dirty="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年工作计划</a:t>
            </a:r>
            <a:endParaRPr lang="zh-CN" altLang="en-US" sz="3200" b="1" kern="0" dirty="0"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96670" y="2343785"/>
            <a:ext cx="6582410" cy="5029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457200" indent="-457200">
              <a:buFont typeface="Wingdings" panose="05000000000000000000" charset="0"/>
              <a:buChar char="ü"/>
            </a:pPr>
            <a:r>
              <a:rPr lang="zh-CN" altLang="en-US" sz="3200" b="1" kern="0" dirty="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编写面向基层儿科医师的教材</a:t>
            </a:r>
            <a:endParaRPr lang="zh-CN" altLang="en-US" sz="2800"/>
          </a:p>
        </p:txBody>
      </p:sp>
      <p:sp>
        <p:nvSpPr>
          <p:cNvPr id="4" name="文本框 3"/>
          <p:cNvSpPr txBox="1"/>
          <p:nvPr/>
        </p:nvSpPr>
        <p:spPr>
          <a:xfrm>
            <a:off x="1296670" y="3648075"/>
            <a:ext cx="9056370" cy="5029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457200" indent="-457200" fontAlgn="auto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3200" b="1" kern="0" dirty="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深入基层医疗卫生服务中心进行理论授课、教学查房、技能培训等</a:t>
            </a:r>
            <a:endParaRPr lang="zh-CN" altLang="en-US" sz="3200" b="1" kern="0" dirty="0"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4"/>
          <p:cNvSpPr/>
          <p:nvPr/>
        </p:nvSpPr>
        <p:spPr>
          <a:xfrm>
            <a:off x="4160520" y="1166495"/>
            <a:ext cx="7769860" cy="5170170"/>
          </a:xfrm>
          <a:prstGeom prst="roundRect">
            <a:avLst>
              <a:gd name="adj" fmla="val 0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762000" sx="90000" sy="90000" algn="t" rotWithShape="0">
              <a:srgbClr val="0E6FE1">
                <a:alpha val="1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400000000000000" pitchFamily="18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160520" y="2628900"/>
            <a:ext cx="3682365" cy="10013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ln>
                <a:solidFill>
                  <a:sysClr val="windowText" lastClr="000000"/>
                </a:solidFill>
              </a:ln>
            </a:endParaRPr>
          </a:p>
        </p:txBody>
      </p:sp>
      <p:grpSp>
        <p:nvGrpSpPr>
          <p:cNvPr id="5" name="组合 4" descr="7b0a202020202274657874626f78223a20227b5c2263617465676f72795f69645c223a31303738392c5c2269645c223a32303334353032307d220a7d0a"/>
          <p:cNvGrpSpPr/>
          <p:nvPr/>
        </p:nvGrpSpPr>
        <p:grpSpPr>
          <a:xfrm>
            <a:off x="3429635" y="2282190"/>
            <a:ext cx="5332730" cy="2293620"/>
            <a:chOff x="5402" y="3594"/>
            <a:chExt cx="8398" cy="3612"/>
          </a:xfrm>
        </p:grpSpPr>
        <p:grpSp>
          <p:nvGrpSpPr>
            <p:cNvPr id="4" name="组合 3"/>
            <p:cNvGrpSpPr/>
            <p:nvPr/>
          </p:nvGrpSpPr>
          <p:grpSpPr>
            <a:xfrm>
              <a:off x="5402" y="3594"/>
              <a:ext cx="8398" cy="3612"/>
              <a:chOff x="5402" y="3594"/>
              <a:chExt cx="8398" cy="3612"/>
            </a:xfrm>
          </p:grpSpPr>
          <p:sp>
            <p:nvSpPr>
              <p:cNvPr id="181" name="Freeform 107"/>
              <p:cNvSpPr>
                <a:spLocks noEditPoints="1"/>
              </p:cNvSpPr>
              <p:nvPr/>
            </p:nvSpPr>
            <p:spPr bwMode="auto">
              <a:xfrm>
                <a:off x="13134" y="6734"/>
                <a:ext cx="124" cy="128"/>
              </a:xfrm>
              <a:custGeom>
                <a:avLst/>
                <a:gdLst>
                  <a:gd name="T0" fmla="*/ 18 w 19"/>
                  <a:gd name="T1" fmla="*/ 15 h 20"/>
                  <a:gd name="T2" fmla="*/ 19 w 19"/>
                  <a:gd name="T3" fmla="*/ 13 h 20"/>
                  <a:gd name="T4" fmla="*/ 17 w 19"/>
                  <a:gd name="T5" fmla="*/ 11 h 20"/>
                  <a:gd name="T6" fmla="*/ 17 w 19"/>
                  <a:gd name="T7" fmla="*/ 9 h 20"/>
                  <a:gd name="T8" fmla="*/ 19 w 19"/>
                  <a:gd name="T9" fmla="*/ 7 h 20"/>
                  <a:gd name="T10" fmla="*/ 18 w 19"/>
                  <a:gd name="T11" fmla="*/ 5 h 20"/>
                  <a:gd name="T12" fmla="*/ 15 w 19"/>
                  <a:gd name="T13" fmla="*/ 5 h 20"/>
                  <a:gd name="T14" fmla="*/ 14 w 19"/>
                  <a:gd name="T15" fmla="*/ 4 h 20"/>
                  <a:gd name="T16" fmla="*/ 14 w 19"/>
                  <a:gd name="T17" fmla="*/ 1 h 20"/>
                  <a:gd name="T18" fmla="*/ 12 w 19"/>
                  <a:gd name="T19" fmla="*/ 0 h 20"/>
                  <a:gd name="T20" fmla="*/ 10 w 19"/>
                  <a:gd name="T21" fmla="*/ 2 h 20"/>
                  <a:gd name="T22" fmla="*/ 8 w 19"/>
                  <a:gd name="T23" fmla="*/ 2 h 20"/>
                  <a:gd name="T24" fmla="*/ 7 w 19"/>
                  <a:gd name="T25" fmla="*/ 0 h 20"/>
                  <a:gd name="T26" fmla="*/ 4 w 19"/>
                  <a:gd name="T27" fmla="*/ 1 h 20"/>
                  <a:gd name="T28" fmla="*/ 5 w 19"/>
                  <a:gd name="T29" fmla="*/ 4 h 20"/>
                  <a:gd name="T30" fmla="*/ 3 w 19"/>
                  <a:gd name="T31" fmla="*/ 5 h 20"/>
                  <a:gd name="T32" fmla="*/ 0 w 19"/>
                  <a:gd name="T33" fmla="*/ 5 h 20"/>
                  <a:gd name="T34" fmla="*/ 0 w 19"/>
                  <a:gd name="T35" fmla="*/ 7 h 20"/>
                  <a:gd name="T36" fmla="*/ 2 w 19"/>
                  <a:gd name="T37" fmla="*/ 9 h 20"/>
                  <a:gd name="T38" fmla="*/ 2 w 19"/>
                  <a:gd name="T39" fmla="*/ 11 h 20"/>
                  <a:gd name="T40" fmla="*/ 0 w 19"/>
                  <a:gd name="T41" fmla="*/ 13 h 20"/>
                  <a:gd name="T42" fmla="*/ 1 w 19"/>
                  <a:gd name="T43" fmla="*/ 15 h 20"/>
                  <a:gd name="T44" fmla="*/ 3 w 19"/>
                  <a:gd name="T45" fmla="*/ 15 h 20"/>
                  <a:gd name="T46" fmla="*/ 5 w 19"/>
                  <a:gd name="T47" fmla="*/ 16 h 20"/>
                  <a:gd name="T48" fmla="*/ 4 w 19"/>
                  <a:gd name="T49" fmla="*/ 19 h 20"/>
                  <a:gd name="T50" fmla="*/ 7 w 19"/>
                  <a:gd name="T51" fmla="*/ 20 h 20"/>
                  <a:gd name="T52" fmla="*/ 9 w 19"/>
                  <a:gd name="T53" fmla="*/ 18 h 20"/>
                  <a:gd name="T54" fmla="*/ 10 w 19"/>
                  <a:gd name="T55" fmla="*/ 18 h 20"/>
                  <a:gd name="T56" fmla="*/ 12 w 19"/>
                  <a:gd name="T57" fmla="*/ 20 h 20"/>
                  <a:gd name="T58" fmla="*/ 14 w 19"/>
                  <a:gd name="T59" fmla="*/ 19 h 20"/>
                  <a:gd name="T60" fmla="*/ 14 w 19"/>
                  <a:gd name="T61" fmla="*/ 16 h 20"/>
                  <a:gd name="T62" fmla="*/ 15 w 19"/>
                  <a:gd name="T63" fmla="*/ 15 h 20"/>
                  <a:gd name="T64" fmla="*/ 18 w 19"/>
                  <a:gd name="T65" fmla="*/ 15 h 20"/>
                  <a:gd name="T66" fmla="*/ 8 w 19"/>
                  <a:gd name="T67" fmla="*/ 13 h 20"/>
                  <a:gd name="T68" fmla="*/ 6 w 19"/>
                  <a:gd name="T69" fmla="*/ 9 h 20"/>
                  <a:gd name="T70" fmla="*/ 11 w 19"/>
                  <a:gd name="T71" fmla="*/ 6 h 20"/>
                  <a:gd name="T72" fmla="*/ 13 w 19"/>
                  <a:gd name="T73" fmla="*/ 11 h 20"/>
                  <a:gd name="T74" fmla="*/ 8 w 19"/>
                  <a:gd name="T75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" h="20">
                    <a:moveTo>
                      <a:pt x="18" y="15"/>
                    </a:moveTo>
                    <a:cubicBezTo>
                      <a:pt x="19" y="13"/>
                      <a:pt x="19" y="13"/>
                      <a:pt x="19" y="13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0"/>
                      <a:pt x="17" y="10"/>
                      <a:pt x="17" y="9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4"/>
                      <a:pt x="14" y="4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9" y="2"/>
                      <a:pt x="8" y="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4" y="15"/>
                      <a:pt x="4" y="16"/>
                      <a:pt x="5" y="16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8"/>
                      <a:pt x="10" y="18"/>
                      <a:pt x="10" y="18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6"/>
                      <a:pt x="15" y="15"/>
                      <a:pt x="15" y="15"/>
                    </a:cubicBezTo>
                    <a:lnTo>
                      <a:pt x="18" y="15"/>
                    </a:lnTo>
                    <a:close/>
                    <a:moveTo>
                      <a:pt x="8" y="13"/>
                    </a:moveTo>
                    <a:cubicBezTo>
                      <a:pt x="6" y="13"/>
                      <a:pt x="5" y="10"/>
                      <a:pt x="6" y="9"/>
                    </a:cubicBezTo>
                    <a:cubicBezTo>
                      <a:pt x="7" y="7"/>
                      <a:pt x="9" y="6"/>
                      <a:pt x="11" y="6"/>
                    </a:cubicBezTo>
                    <a:cubicBezTo>
                      <a:pt x="13" y="7"/>
                      <a:pt x="14" y="9"/>
                      <a:pt x="13" y="11"/>
                    </a:cubicBezTo>
                    <a:cubicBezTo>
                      <a:pt x="12" y="13"/>
                      <a:pt x="10" y="14"/>
                      <a:pt x="8" y="13"/>
                    </a:cubicBezTo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2" name="Freeform 108"/>
              <p:cNvSpPr>
                <a:spLocks noEditPoints="1"/>
              </p:cNvSpPr>
              <p:nvPr/>
            </p:nvSpPr>
            <p:spPr bwMode="auto">
              <a:xfrm>
                <a:off x="5757" y="3807"/>
                <a:ext cx="186" cy="188"/>
              </a:xfrm>
              <a:custGeom>
                <a:avLst/>
                <a:gdLst>
                  <a:gd name="T0" fmla="*/ 23 w 29"/>
                  <a:gd name="T1" fmla="*/ 26 h 29"/>
                  <a:gd name="T2" fmla="*/ 26 w 29"/>
                  <a:gd name="T3" fmla="*/ 24 h 29"/>
                  <a:gd name="T4" fmla="*/ 24 w 29"/>
                  <a:gd name="T5" fmla="*/ 20 h 29"/>
                  <a:gd name="T6" fmla="*/ 25 w 29"/>
                  <a:gd name="T7" fmla="*/ 18 h 29"/>
                  <a:gd name="T8" fmla="*/ 29 w 29"/>
                  <a:gd name="T9" fmla="*/ 17 h 29"/>
                  <a:gd name="T10" fmla="*/ 29 w 29"/>
                  <a:gd name="T11" fmla="*/ 13 h 29"/>
                  <a:gd name="T12" fmla="*/ 25 w 29"/>
                  <a:gd name="T13" fmla="*/ 12 h 29"/>
                  <a:gd name="T14" fmla="*/ 24 w 29"/>
                  <a:gd name="T15" fmla="*/ 10 h 29"/>
                  <a:gd name="T16" fmla="*/ 26 w 29"/>
                  <a:gd name="T17" fmla="*/ 6 h 29"/>
                  <a:gd name="T18" fmla="*/ 24 w 29"/>
                  <a:gd name="T19" fmla="*/ 3 h 29"/>
                  <a:gd name="T20" fmla="*/ 20 w 29"/>
                  <a:gd name="T21" fmla="*/ 5 h 29"/>
                  <a:gd name="T22" fmla="*/ 18 w 29"/>
                  <a:gd name="T23" fmla="*/ 4 h 29"/>
                  <a:gd name="T24" fmla="*/ 17 w 29"/>
                  <a:gd name="T25" fmla="*/ 0 h 29"/>
                  <a:gd name="T26" fmla="*/ 13 w 29"/>
                  <a:gd name="T27" fmla="*/ 0 h 29"/>
                  <a:gd name="T28" fmla="*/ 12 w 29"/>
                  <a:gd name="T29" fmla="*/ 4 h 29"/>
                  <a:gd name="T30" fmla="*/ 10 w 29"/>
                  <a:gd name="T31" fmla="*/ 5 h 29"/>
                  <a:gd name="T32" fmla="*/ 6 w 29"/>
                  <a:gd name="T33" fmla="*/ 3 h 29"/>
                  <a:gd name="T34" fmla="*/ 4 w 29"/>
                  <a:gd name="T35" fmla="*/ 5 h 29"/>
                  <a:gd name="T36" fmla="*/ 5 w 29"/>
                  <a:gd name="T37" fmla="*/ 9 h 29"/>
                  <a:gd name="T38" fmla="*/ 4 w 29"/>
                  <a:gd name="T39" fmla="*/ 11 h 29"/>
                  <a:gd name="T40" fmla="*/ 0 w 29"/>
                  <a:gd name="T41" fmla="*/ 12 h 29"/>
                  <a:gd name="T42" fmla="*/ 0 w 29"/>
                  <a:gd name="T43" fmla="*/ 16 h 29"/>
                  <a:gd name="T44" fmla="*/ 4 w 29"/>
                  <a:gd name="T45" fmla="*/ 17 h 29"/>
                  <a:gd name="T46" fmla="*/ 5 w 29"/>
                  <a:gd name="T47" fmla="*/ 19 h 29"/>
                  <a:gd name="T48" fmla="*/ 3 w 29"/>
                  <a:gd name="T49" fmla="*/ 23 h 29"/>
                  <a:gd name="T50" fmla="*/ 5 w 29"/>
                  <a:gd name="T51" fmla="*/ 25 h 29"/>
                  <a:gd name="T52" fmla="*/ 9 w 29"/>
                  <a:gd name="T53" fmla="*/ 24 h 29"/>
                  <a:gd name="T54" fmla="*/ 11 w 29"/>
                  <a:gd name="T55" fmla="*/ 25 h 29"/>
                  <a:gd name="T56" fmla="*/ 12 w 29"/>
                  <a:gd name="T57" fmla="*/ 29 h 29"/>
                  <a:gd name="T58" fmla="*/ 16 w 29"/>
                  <a:gd name="T59" fmla="*/ 29 h 29"/>
                  <a:gd name="T60" fmla="*/ 17 w 29"/>
                  <a:gd name="T61" fmla="*/ 25 h 29"/>
                  <a:gd name="T62" fmla="*/ 20 w 29"/>
                  <a:gd name="T63" fmla="*/ 24 h 29"/>
                  <a:gd name="T64" fmla="*/ 23 w 29"/>
                  <a:gd name="T65" fmla="*/ 26 h 29"/>
                  <a:gd name="T66" fmla="*/ 11 w 29"/>
                  <a:gd name="T67" fmla="*/ 18 h 29"/>
                  <a:gd name="T68" fmla="*/ 11 w 29"/>
                  <a:gd name="T69" fmla="*/ 11 h 29"/>
                  <a:gd name="T70" fmla="*/ 19 w 29"/>
                  <a:gd name="T71" fmla="*/ 11 h 29"/>
                  <a:gd name="T72" fmla="*/ 18 w 29"/>
                  <a:gd name="T73" fmla="*/ 18 h 29"/>
                  <a:gd name="T74" fmla="*/ 11 w 29"/>
                  <a:gd name="T75" fmla="*/ 1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9" h="29">
                    <a:moveTo>
                      <a:pt x="23" y="26"/>
                    </a:moveTo>
                    <a:cubicBezTo>
                      <a:pt x="26" y="24"/>
                      <a:pt x="26" y="24"/>
                      <a:pt x="26" y="24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19"/>
                      <a:pt x="25" y="19"/>
                      <a:pt x="25" y="18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11"/>
                      <a:pt x="25" y="10"/>
                      <a:pt x="24" y="10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5"/>
                      <a:pt x="19" y="4"/>
                      <a:pt x="18" y="4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11" y="4"/>
                      <a:pt x="10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10"/>
                      <a:pt x="4" y="1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8"/>
                      <a:pt x="5" y="19"/>
                      <a:pt x="5" y="19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10" y="24"/>
                      <a:pt x="10" y="24"/>
                      <a:pt x="11" y="25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8" y="25"/>
                      <a:pt x="19" y="24"/>
                      <a:pt x="20" y="24"/>
                    </a:cubicBezTo>
                    <a:lnTo>
                      <a:pt x="23" y="26"/>
                    </a:lnTo>
                    <a:close/>
                    <a:moveTo>
                      <a:pt x="11" y="18"/>
                    </a:moveTo>
                    <a:cubicBezTo>
                      <a:pt x="9" y="16"/>
                      <a:pt x="9" y="12"/>
                      <a:pt x="11" y="11"/>
                    </a:cubicBezTo>
                    <a:cubicBezTo>
                      <a:pt x="13" y="9"/>
                      <a:pt x="17" y="9"/>
                      <a:pt x="19" y="11"/>
                    </a:cubicBezTo>
                    <a:cubicBezTo>
                      <a:pt x="21" y="13"/>
                      <a:pt x="20" y="16"/>
                      <a:pt x="18" y="18"/>
                    </a:cubicBezTo>
                    <a:cubicBezTo>
                      <a:pt x="16" y="20"/>
                      <a:pt x="13" y="20"/>
                      <a:pt x="11" y="18"/>
                    </a:cubicBezTo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3" name="Freeform 109"/>
              <p:cNvSpPr>
                <a:spLocks noEditPoints="1"/>
              </p:cNvSpPr>
              <p:nvPr/>
            </p:nvSpPr>
            <p:spPr bwMode="auto">
              <a:xfrm>
                <a:off x="5646" y="3969"/>
                <a:ext cx="97" cy="92"/>
              </a:xfrm>
              <a:custGeom>
                <a:avLst/>
                <a:gdLst>
                  <a:gd name="T0" fmla="*/ 12 w 15"/>
                  <a:gd name="T1" fmla="*/ 13 h 14"/>
                  <a:gd name="T2" fmla="*/ 13 w 15"/>
                  <a:gd name="T3" fmla="*/ 12 h 14"/>
                  <a:gd name="T4" fmla="*/ 12 w 15"/>
                  <a:gd name="T5" fmla="*/ 10 h 14"/>
                  <a:gd name="T6" fmla="*/ 13 w 15"/>
                  <a:gd name="T7" fmla="*/ 9 h 14"/>
                  <a:gd name="T8" fmla="*/ 15 w 15"/>
                  <a:gd name="T9" fmla="*/ 8 h 14"/>
                  <a:gd name="T10" fmla="*/ 15 w 15"/>
                  <a:gd name="T11" fmla="*/ 6 h 14"/>
                  <a:gd name="T12" fmla="*/ 13 w 15"/>
                  <a:gd name="T13" fmla="*/ 6 h 14"/>
                  <a:gd name="T14" fmla="*/ 12 w 15"/>
                  <a:gd name="T15" fmla="*/ 5 h 14"/>
                  <a:gd name="T16" fmla="*/ 14 w 15"/>
                  <a:gd name="T17" fmla="*/ 3 h 14"/>
                  <a:gd name="T18" fmla="*/ 12 w 15"/>
                  <a:gd name="T19" fmla="*/ 2 h 14"/>
                  <a:gd name="T20" fmla="*/ 10 w 15"/>
                  <a:gd name="T21" fmla="*/ 2 h 14"/>
                  <a:gd name="T22" fmla="*/ 9 w 15"/>
                  <a:gd name="T23" fmla="*/ 2 h 14"/>
                  <a:gd name="T24" fmla="*/ 9 w 15"/>
                  <a:gd name="T25" fmla="*/ 0 h 14"/>
                  <a:gd name="T26" fmla="*/ 7 w 15"/>
                  <a:gd name="T27" fmla="*/ 0 h 14"/>
                  <a:gd name="T28" fmla="*/ 6 w 15"/>
                  <a:gd name="T29" fmla="*/ 2 h 14"/>
                  <a:gd name="T30" fmla="*/ 5 w 15"/>
                  <a:gd name="T31" fmla="*/ 2 h 14"/>
                  <a:gd name="T32" fmla="*/ 3 w 15"/>
                  <a:gd name="T33" fmla="*/ 1 h 14"/>
                  <a:gd name="T34" fmla="*/ 2 w 15"/>
                  <a:gd name="T35" fmla="*/ 2 h 14"/>
                  <a:gd name="T36" fmla="*/ 3 w 15"/>
                  <a:gd name="T37" fmla="*/ 4 h 14"/>
                  <a:gd name="T38" fmla="*/ 2 w 15"/>
                  <a:gd name="T39" fmla="*/ 5 h 14"/>
                  <a:gd name="T40" fmla="*/ 0 w 15"/>
                  <a:gd name="T41" fmla="*/ 6 h 14"/>
                  <a:gd name="T42" fmla="*/ 0 w 15"/>
                  <a:gd name="T43" fmla="*/ 8 h 14"/>
                  <a:gd name="T44" fmla="*/ 2 w 15"/>
                  <a:gd name="T45" fmla="*/ 8 h 14"/>
                  <a:gd name="T46" fmla="*/ 3 w 15"/>
                  <a:gd name="T47" fmla="*/ 9 h 14"/>
                  <a:gd name="T48" fmla="*/ 2 w 15"/>
                  <a:gd name="T49" fmla="*/ 11 h 14"/>
                  <a:gd name="T50" fmla="*/ 3 w 15"/>
                  <a:gd name="T51" fmla="*/ 13 h 14"/>
                  <a:gd name="T52" fmla="*/ 5 w 15"/>
                  <a:gd name="T53" fmla="*/ 12 h 14"/>
                  <a:gd name="T54" fmla="*/ 6 w 15"/>
                  <a:gd name="T55" fmla="*/ 12 h 14"/>
                  <a:gd name="T56" fmla="*/ 6 w 15"/>
                  <a:gd name="T57" fmla="*/ 14 h 14"/>
                  <a:gd name="T58" fmla="*/ 8 w 15"/>
                  <a:gd name="T59" fmla="*/ 14 h 14"/>
                  <a:gd name="T60" fmla="*/ 9 w 15"/>
                  <a:gd name="T61" fmla="*/ 12 h 14"/>
                  <a:gd name="T62" fmla="*/ 10 w 15"/>
                  <a:gd name="T63" fmla="*/ 12 h 14"/>
                  <a:gd name="T64" fmla="*/ 12 w 15"/>
                  <a:gd name="T65" fmla="*/ 13 h 14"/>
                  <a:gd name="T66" fmla="*/ 6 w 15"/>
                  <a:gd name="T67" fmla="*/ 9 h 14"/>
                  <a:gd name="T68" fmla="*/ 6 w 15"/>
                  <a:gd name="T69" fmla="*/ 5 h 14"/>
                  <a:gd name="T70" fmla="*/ 10 w 15"/>
                  <a:gd name="T71" fmla="*/ 5 h 14"/>
                  <a:gd name="T72" fmla="*/ 9 w 15"/>
                  <a:gd name="T73" fmla="*/ 9 h 14"/>
                  <a:gd name="T74" fmla="*/ 6 w 15"/>
                  <a:gd name="T75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5" h="14">
                    <a:moveTo>
                      <a:pt x="12" y="13"/>
                    </a:moveTo>
                    <a:cubicBezTo>
                      <a:pt x="13" y="12"/>
                      <a:pt x="13" y="12"/>
                      <a:pt x="13" y="12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3" y="9"/>
                      <a:pt x="13" y="9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3" y="5"/>
                      <a:pt x="12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9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2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3" y="9"/>
                      <a:pt x="3" y="9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6" y="12"/>
                      <a:pt x="6" y="12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10" y="12"/>
                      <a:pt x="10" y="12"/>
                    </a:cubicBezTo>
                    <a:lnTo>
                      <a:pt x="12" y="13"/>
                    </a:lnTo>
                    <a:close/>
                    <a:moveTo>
                      <a:pt x="6" y="9"/>
                    </a:moveTo>
                    <a:cubicBezTo>
                      <a:pt x="5" y="8"/>
                      <a:pt x="5" y="6"/>
                      <a:pt x="6" y="5"/>
                    </a:cubicBezTo>
                    <a:cubicBezTo>
                      <a:pt x="7" y="4"/>
                      <a:pt x="9" y="4"/>
                      <a:pt x="10" y="5"/>
                    </a:cubicBezTo>
                    <a:cubicBezTo>
                      <a:pt x="11" y="6"/>
                      <a:pt x="10" y="8"/>
                      <a:pt x="9" y="9"/>
                    </a:cubicBezTo>
                    <a:cubicBezTo>
                      <a:pt x="8" y="10"/>
                      <a:pt x="7" y="10"/>
                      <a:pt x="6" y="9"/>
                    </a:cubicBezTo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4" name="Line 110"/>
              <p:cNvSpPr>
                <a:spLocks noChangeShapeType="1"/>
              </p:cNvSpPr>
              <p:nvPr/>
            </p:nvSpPr>
            <p:spPr bwMode="auto">
              <a:xfrm>
                <a:off x="12651" y="7051"/>
                <a:ext cx="0" cy="0"/>
              </a:xfrm>
              <a:prstGeom prst="line">
                <a:avLst/>
              </a:prstGeom>
              <a:solidFill>
                <a:srgbClr val="4A7CC6"/>
              </a:solidFill>
              <a:ln w="34925" cap="flat">
                <a:solidFill>
                  <a:srgbClr val="172A88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5" name="Freeform 111"/>
              <p:cNvSpPr/>
              <p:nvPr/>
            </p:nvSpPr>
            <p:spPr bwMode="auto">
              <a:xfrm>
                <a:off x="5402" y="3594"/>
                <a:ext cx="8398" cy="3483"/>
              </a:xfrm>
              <a:custGeom>
                <a:avLst/>
                <a:gdLst>
                  <a:gd name="T0" fmla="*/ 1236 w 1302"/>
                  <a:gd name="T1" fmla="*/ 538 h 538"/>
                  <a:gd name="T2" fmla="*/ 1201 w 1302"/>
                  <a:gd name="T3" fmla="*/ 538 h 538"/>
                  <a:gd name="T4" fmla="*/ 1201 w 1302"/>
                  <a:gd name="T5" fmla="*/ 530 h 538"/>
                  <a:gd name="T6" fmla="*/ 1236 w 1302"/>
                  <a:gd name="T7" fmla="*/ 530 h 538"/>
                  <a:gd name="T8" fmla="*/ 1294 w 1302"/>
                  <a:gd name="T9" fmla="*/ 472 h 538"/>
                  <a:gd name="T10" fmla="*/ 1294 w 1302"/>
                  <a:gd name="T11" fmla="*/ 67 h 538"/>
                  <a:gd name="T12" fmla="*/ 1236 w 1302"/>
                  <a:gd name="T13" fmla="*/ 8 h 538"/>
                  <a:gd name="T14" fmla="*/ 66 w 1302"/>
                  <a:gd name="T15" fmla="*/ 8 h 538"/>
                  <a:gd name="T16" fmla="*/ 8 w 1302"/>
                  <a:gd name="T17" fmla="*/ 67 h 538"/>
                  <a:gd name="T18" fmla="*/ 8 w 1302"/>
                  <a:gd name="T19" fmla="*/ 472 h 538"/>
                  <a:gd name="T20" fmla="*/ 66 w 1302"/>
                  <a:gd name="T21" fmla="*/ 530 h 538"/>
                  <a:gd name="T22" fmla="*/ 1124 w 1302"/>
                  <a:gd name="T23" fmla="*/ 530 h 538"/>
                  <a:gd name="T24" fmla="*/ 1124 w 1302"/>
                  <a:gd name="T25" fmla="*/ 538 h 538"/>
                  <a:gd name="T26" fmla="*/ 66 w 1302"/>
                  <a:gd name="T27" fmla="*/ 538 h 538"/>
                  <a:gd name="T28" fmla="*/ 0 w 1302"/>
                  <a:gd name="T29" fmla="*/ 472 h 538"/>
                  <a:gd name="T30" fmla="*/ 0 w 1302"/>
                  <a:gd name="T31" fmla="*/ 67 h 538"/>
                  <a:gd name="T32" fmla="*/ 66 w 1302"/>
                  <a:gd name="T33" fmla="*/ 0 h 538"/>
                  <a:gd name="T34" fmla="*/ 1236 w 1302"/>
                  <a:gd name="T35" fmla="*/ 0 h 538"/>
                  <a:gd name="T36" fmla="*/ 1302 w 1302"/>
                  <a:gd name="T37" fmla="*/ 67 h 538"/>
                  <a:gd name="T38" fmla="*/ 1302 w 1302"/>
                  <a:gd name="T39" fmla="*/ 472 h 538"/>
                  <a:gd name="T40" fmla="*/ 1236 w 1302"/>
                  <a:gd name="T41" fmla="*/ 538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02" h="538">
                    <a:moveTo>
                      <a:pt x="1236" y="538"/>
                    </a:moveTo>
                    <a:cubicBezTo>
                      <a:pt x="1201" y="538"/>
                      <a:pt x="1201" y="538"/>
                      <a:pt x="1201" y="538"/>
                    </a:cubicBezTo>
                    <a:cubicBezTo>
                      <a:pt x="1201" y="530"/>
                      <a:pt x="1201" y="530"/>
                      <a:pt x="1201" y="530"/>
                    </a:cubicBezTo>
                    <a:cubicBezTo>
                      <a:pt x="1236" y="530"/>
                      <a:pt x="1236" y="530"/>
                      <a:pt x="1236" y="530"/>
                    </a:cubicBezTo>
                    <a:cubicBezTo>
                      <a:pt x="1268" y="530"/>
                      <a:pt x="1294" y="504"/>
                      <a:pt x="1294" y="472"/>
                    </a:cubicBezTo>
                    <a:cubicBezTo>
                      <a:pt x="1294" y="67"/>
                      <a:pt x="1294" y="67"/>
                      <a:pt x="1294" y="67"/>
                    </a:cubicBezTo>
                    <a:cubicBezTo>
                      <a:pt x="1294" y="35"/>
                      <a:pt x="1268" y="8"/>
                      <a:pt x="1236" y="8"/>
                    </a:cubicBezTo>
                    <a:cubicBezTo>
                      <a:pt x="66" y="8"/>
                      <a:pt x="66" y="8"/>
                      <a:pt x="66" y="8"/>
                    </a:cubicBezTo>
                    <a:cubicBezTo>
                      <a:pt x="34" y="8"/>
                      <a:pt x="8" y="35"/>
                      <a:pt x="8" y="67"/>
                    </a:cubicBezTo>
                    <a:cubicBezTo>
                      <a:pt x="8" y="472"/>
                      <a:pt x="8" y="472"/>
                      <a:pt x="8" y="472"/>
                    </a:cubicBezTo>
                    <a:cubicBezTo>
                      <a:pt x="8" y="504"/>
                      <a:pt x="34" y="530"/>
                      <a:pt x="66" y="530"/>
                    </a:cubicBezTo>
                    <a:cubicBezTo>
                      <a:pt x="1124" y="530"/>
                      <a:pt x="1124" y="530"/>
                      <a:pt x="1124" y="530"/>
                    </a:cubicBezTo>
                    <a:cubicBezTo>
                      <a:pt x="1124" y="538"/>
                      <a:pt x="1124" y="538"/>
                      <a:pt x="1124" y="538"/>
                    </a:cubicBezTo>
                    <a:cubicBezTo>
                      <a:pt x="66" y="538"/>
                      <a:pt x="66" y="538"/>
                      <a:pt x="66" y="538"/>
                    </a:cubicBezTo>
                    <a:cubicBezTo>
                      <a:pt x="30" y="538"/>
                      <a:pt x="0" y="508"/>
                      <a:pt x="0" y="472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30"/>
                      <a:pt x="30" y="0"/>
                      <a:pt x="66" y="0"/>
                    </a:cubicBezTo>
                    <a:cubicBezTo>
                      <a:pt x="1236" y="0"/>
                      <a:pt x="1236" y="0"/>
                      <a:pt x="1236" y="0"/>
                    </a:cubicBezTo>
                    <a:cubicBezTo>
                      <a:pt x="1272" y="0"/>
                      <a:pt x="1302" y="30"/>
                      <a:pt x="1302" y="67"/>
                    </a:cubicBezTo>
                    <a:cubicBezTo>
                      <a:pt x="1302" y="472"/>
                      <a:pt x="1302" y="472"/>
                      <a:pt x="1302" y="472"/>
                    </a:cubicBezTo>
                    <a:cubicBezTo>
                      <a:pt x="1302" y="508"/>
                      <a:pt x="1272" y="538"/>
                      <a:pt x="1236" y="538"/>
                    </a:cubicBezTo>
                    <a:close/>
                  </a:path>
                </a:pathLst>
              </a:cu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6" name="Oval 112"/>
              <p:cNvSpPr>
                <a:spLocks noChangeArrowheads="1"/>
              </p:cNvSpPr>
              <p:nvPr/>
            </p:nvSpPr>
            <p:spPr bwMode="auto">
              <a:xfrm>
                <a:off x="1256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7" name="Oval 113"/>
              <p:cNvSpPr>
                <a:spLocks noChangeArrowheads="1"/>
              </p:cNvSpPr>
              <p:nvPr/>
            </p:nvSpPr>
            <p:spPr bwMode="auto">
              <a:xfrm>
                <a:off x="12465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8" name="Oval 114"/>
              <p:cNvSpPr>
                <a:spLocks noChangeArrowheads="1"/>
              </p:cNvSpPr>
              <p:nvPr/>
            </p:nvSpPr>
            <p:spPr bwMode="auto">
              <a:xfrm>
                <a:off x="1238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9" name="Oval 115"/>
              <p:cNvSpPr>
                <a:spLocks noChangeArrowheads="1"/>
              </p:cNvSpPr>
              <p:nvPr/>
            </p:nvSpPr>
            <p:spPr bwMode="auto">
              <a:xfrm>
                <a:off x="12296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0" name="Oval 116"/>
              <p:cNvSpPr>
                <a:spLocks noChangeArrowheads="1"/>
              </p:cNvSpPr>
              <p:nvPr/>
            </p:nvSpPr>
            <p:spPr bwMode="auto">
              <a:xfrm>
                <a:off x="12211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1" name="Oval 117"/>
              <p:cNvSpPr>
                <a:spLocks noChangeArrowheads="1"/>
              </p:cNvSpPr>
              <p:nvPr/>
            </p:nvSpPr>
            <p:spPr bwMode="auto">
              <a:xfrm>
                <a:off x="12129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2" name="Oval 118"/>
              <p:cNvSpPr>
                <a:spLocks noChangeArrowheads="1"/>
              </p:cNvSpPr>
              <p:nvPr/>
            </p:nvSpPr>
            <p:spPr bwMode="auto">
              <a:xfrm>
                <a:off x="1204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3" name="Oval 119"/>
              <p:cNvSpPr>
                <a:spLocks noChangeArrowheads="1"/>
              </p:cNvSpPr>
              <p:nvPr/>
            </p:nvSpPr>
            <p:spPr bwMode="auto">
              <a:xfrm>
                <a:off x="1196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4" name="Oval 120"/>
              <p:cNvSpPr>
                <a:spLocks noChangeArrowheads="1"/>
              </p:cNvSpPr>
              <p:nvPr/>
            </p:nvSpPr>
            <p:spPr bwMode="auto">
              <a:xfrm>
                <a:off x="11878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5" name="Oval 121"/>
              <p:cNvSpPr>
                <a:spLocks noChangeArrowheads="1"/>
              </p:cNvSpPr>
              <p:nvPr/>
            </p:nvSpPr>
            <p:spPr bwMode="auto">
              <a:xfrm>
                <a:off x="1179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6" name="Oval 122"/>
              <p:cNvSpPr>
                <a:spLocks noChangeArrowheads="1"/>
              </p:cNvSpPr>
              <p:nvPr/>
            </p:nvSpPr>
            <p:spPr bwMode="auto">
              <a:xfrm>
                <a:off x="1170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7" name="Oval 123"/>
              <p:cNvSpPr>
                <a:spLocks noChangeArrowheads="1"/>
              </p:cNvSpPr>
              <p:nvPr/>
            </p:nvSpPr>
            <p:spPr bwMode="auto">
              <a:xfrm>
                <a:off x="1162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8" name="Oval 124"/>
              <p:cNvSpPr>
                <a:spLocks noChangeArrowheads="1"/>
              </p:cNvSpPr>
              <p:nvPr/>
            </p:nvSpPr>
            <p:spPr bwMode="auto">
              <a:xfrm>
                <a:off x="11543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9" name="Oval 125"/>
              <p:cNvSpPr>
                <a:spLocks noChangeArrowheads="1"/>
              </p:cNvSpPr>
              <p:nvPr/>
            </p:nvSpPr>
            <p:spPr bwMode="auto">
              <a:xfrm>
                <a:off x="1145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0" name="Oval 126"/>
              <p:cNvSpPr>
                <a:spLocks noChangeArrowheads="1"/>
              </p:cNvSpPr>
              <p:nvPr/>
            </p:nvSpPr>
            <p:spPr bwMode="auto">
              <a:xfrm>
                <a:off x="1137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1" name="Oval 127"/>
              <p:cNvSpPr>
                <a:spLocks noChangeArrowheads="1"/>
              </p:cNvSpPr>
              <p:nvPr/>
            </p:nvSpPr>
            <p:spPr bwMode="auto">
              <a:xfrm>
                <a:off x="1128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2" name="Oval 128"/>
              <p:cNvSpPr>
                <a:spLocks noChangeArrowheads="1"/>
              </p:cNvSpPr>
              <p:nvPr/>
            </p:nvSpPr>
            <p:spPr bwMode="auto">
              <a:xfrm>
                <a:off x="11207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3" name="Oval 129"/>
              <p:cNvSpPr>
                <a:spLocks noChangeArrowheads="1"/>
              </p:cNvSpPr>
              <p:nvPr/>
            </p:nvSpPr>
            <p:spPr bwMode="auto">
              <a:xfrm>
                <a:off x="1112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4" name="Oval 130"/>
              <p:cNvSpPr>
                <a:spLocks noChangeArrowheads="1"/>
              </p:cNvSpPr>
              <p:nvPr/>
            </p:nvSpPr>
            <p:spPr bwMode="auto">
              <a:xfrm>
                <a:off x="1103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5" name="Oval 131"/>
              <p:cNvSpPr>
                <a:spLocks noChangeArrowheads="1"/>
              </p:cNvSpPr>
              <p:nvPr/>
            </p:nvSpPr>
            <p:spPr bwMode="auto">
              <a:xfrm>
                <a:off x="10956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6" name="Oval 132"/>
              <p:cNvSpPr>
                <a:spLocks noChangeArrowheads="1"/>
              </p:cNvSpPr>
              <p:nvPr/>
            </p:nvSpPr>
            <p:spPr bwMode="auto">
              <a:xfrm>
                <a:off x="1087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7" name="Oval 133"/>
              <p:cNvSpPr>
                <a:spLocks noChangeArrowheads="1"/>
              </p:cNvSpPr>
              <p:nvPr/>
            </p:nvSpPr>
            <p:spPr bwMode="auto">
              <a:xfrm>
                <a:off x="1078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8" name="Oval 134"/>
              <p:cNvSpPr>
                <a:spLocks noChangeArrowheads="1"/>
              </p:cNvSpPr>
              <p:nvPr/>
            </p:nvSpPr>
            <p:spPr bwMode="auto">
              <a:xfrm>
                <a:off x="1070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9" name="Oval 135"/>
              <p:cNvSpPr>
                <a:spLocks noChangeArrowheads="1"/>
              </p:cNvSpPr>
              <p:nvPr/>
            </p:nvSpPr>
            <p:spPr bwMode="auto">
              <a:xfrm>
                <a:off x="10620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0" name="Oval 136"/>
              <p:cNvSpPr>
                <a:spLocks noChangeArrowheads="1"/>
              </p:cNvSpPr>
              <p:nvPr/>
            </p:nvSpPr>
            <p:spPr bwMode="auto">
              <a:xfrm>
                <a:off x="1053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1" name="Oval 137"/>
              <p:cNvSpPr>
                <a:spLocks noChangeArrowheads="1"/>
              </p:cNvSpPr>
              <p:nvPr/>
            </p:nvSpPr>
            <p:spPr bwMode="auto">
              <a:xfrm>
                <a:off x="10451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2" name="Oval 138"/>
              <p:cNvSpPr>
                <a:spLocks noChangeArrowheads="1"/>
              </p:cNvSpPr>
              <p:nvPr/>
            </p:nvSpPr>
            <p:spPr bwMode="auto">
              <a:xfrm>
                <a:off x="10369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3" name="Oval 139"/>
              <p:cNvSpPr>
                <a:spLocks noChangeArrowheads="1"/>
              </p:cNvSpPr>
              <p:nvPr/>
            </p:nvSpPr>
            <p:spPr bwMode="auto">
              <a:xfrm>
                <a:off x="10284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4" name="Oval 140"/>
              <p:cNvSpPr>
                <a:spLocks noChangeArrowheads="1"/>
              </p:cNvSpPr>
              <p:nvPr/>
            </p:nvSpPr>
            <p:spPr bwMode="auto">
              <a:xfrm>
                <a:off x="1020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5" name="Oval 141"/>
              <p:cNvSpPr>
                <a:spLocks noChangeArrowheads="1"/>
              </p:cNvSpPr>
              <p:nvPr/>
            </p:nvSpPr>
            <p:spPr bwMode="auto">
              <a:xfrm>
                <a:off x="1011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6" name="Oval 142"/>
              <p:cNvSpPr>
                <a:spLocks noChangeArrowheads="1"/>
              </p:cNvSpPr>
              <p:nvPr/>
            </p:nvSpPr>
            <p:spPr bwMode="auto">
              <a:xfrm>
                <a:off x="10033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7" name="Oval 143"/>
              <p:cNvSpPr>
                <a:spLocks noChangeArrowheads="1"/>
              </p:cNvSpPr>
              <p:nvPr/>
            </p:nvSpPr>
            <p:spPr bwMode="auto">
              <a:xfrm>
                <a:off x="994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8" name="Oval 144"/>
              <p:cNvSpPr>
                <a:spLocks noChangeArrowheads="1"/>
              </p:cNvSpPr>
              <p:nvPr/>
            </p:nvSpPr>
            <p:spPr bwMode="auto">
              <a:xfrm>
                <a:off x="986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9" name="Oval 145"/>
              <p:cNvSpPr>
                <a:spLocks noChangeArrowheads="1"/>
              </p:cNvSpPr>
              <p:nvPr/>
            </p:nvSpPr>
            <p:spPr bwMode="auto">
              <a:xfrm>
                <a:off x="978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0" name="Oval 146"/>
              <p:cNvSpPr>
                <a:spLocks noChangeArrowheads="1"/>
              </p:cNvSpPr>
              <p:nvPr/>
            </p:nvSpPr>
            <p:spPr bwMode="auto">
              <a:xfrm>
                <a:off x="9698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1" name="Oval 147"/>
              <p:cNvSpPr>
                <a:spLocks noChangeArrowheads="1"/>
              </p:cNvSpPr>
              <p:nvPr/>
            </p:nvSpPr>
            <p:spPr bwMode="auto">
              <a:xfrm>
                <a:off x="961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2" name="Oval 148"/>
              <p:cNvSpPr>
                <a:spLocks noChangeArrowheads="1"/>
              </p:cNvSpPr>
              <p:nvPr/>
            </p:nvSpPr>
            <p:spPr bwMode="auto">
              <a:xfrm>
                <a:off x="952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3" name="Oval 149"/>
              <p:cNvSpPr>
                <a:spLocks noChangeArrowheads="1"/>
              </p:cNvSpPr>
              <p:nvPr/>
            </p:nvSpPr>
            <p:spPr bwMode="auto">
              <a:xfrm>
                <a:off x="9447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4" name="Oval 150"/>
              <p:cNvSpPr>
                <a:spLocks noChangeArrowheads="1"/>
              </p:cNvSpPr>
              <p:nvPr/>
            </p:nvSpPr>
            <p:spPr bwMode="auto">
              <a:xfrm>
                <a:off x="936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5" name="Oval 151"/>
              <p:cNvSpPr>
                <a:spLocks noChangeArrowheads="1"/>
              </p:cNvSpPr>
              <p:nvPr/>
            </p:nvSpPr>
            <p:spPr bwMode="auto">
              <a:xfrm>
                <a:off x="927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6" name="Oval 152"/>
              <p:cNvSpPr>
                <a:spLocks noChangeArrowheads="1"/>
              </p:cNvSpPr>
              <p:nvPr/>
            </p:nvSpPr>
            <p:spPr bwMode="auto">
              <a:xfrm>
                <a:off x="919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7" name="Oval 153"/>
              <p:cNvSpPr>
                <a:spLocks noChangeArrowheads="1"/>
              </p:cNvSpPr>
              <p:nvPr/>
            </p:nvSpPr>
            <p:spPr bwMode="auto">
              <a:xfrm>
                <a:off x="9111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8" name="Oval 154"/>
              <p:cNvSpPr>
                <a:spLocks noChangeArrowheads="1"/>
              </p:cNvSpPr>
              <p:nvPr/>
            </p:nvSpPr>
            <p:spPr bwMode="auto">
              <a:xfrm>
                <a:off x="902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9" name="Oval 155"/>
              <p:cNvSpPr>
                <a:spLocks noChangeArrowheads="1"/>
              </p:cNvSpPr>
              <p:nvPr/>
            </p:nvSpPr>
            <p:spPr bwMode="auto">
              <a:xfrm>
                <a:off x="894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0" name="Oval 156"/>
              <p:cNvSpPr>
                <a:spLocks noChangeArrowheads="1"/>
              </p:cNvSpPr>
              <p:nvPr/>
            </p:nvSpPr>
            <p:spPr bwMode="auto">
              <a:xfrm>
                <a:off x="885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1" name="Oval 157"/>
              <p:cNvSpPr>
                <a:spLocks noChangeArrowheads="1"/>
              </p:cNvSpPr>
              <p:nvPr/>
            </p:nvSpPr>
            <p:spPr bwMode="auto">
              <a:xfrm>
                <a:off x="8776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2" name="Oval 158"/>
              <p:cNvSpPr>
                <a:spLocks noChangeArrowheads="1"/>
              </p:cNvSpPr>
              <p:nvPr/>
            </p:nvSpPr>
            <p:spPr bwMode="auto">
              <a:xfrm>
                <a:off x="8691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3" name="Oval 159"/>
              <p:cNvSpPr>
                <a:spLocks noChangeArrowheads="1"/>
              </p:cNvSpPr>
              <p:nvPr/>
            </p:nvSpPr>
            <p:spPr bwMode="auto">
              <a:xfrm>
                <a:off x="8607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4" name="Oval 160"/>
              <p:cNvSpPr>
                <a:spLocks noChangeArrowheads="1"/>
              </p:cNvSpPr>
              <p:nvPr/>
            </p:nvSpPr>
            <p:spPr bwMode="auto">
              <a:xfrm>
                <a:off x="8525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5" name="Oval 161"/>
              <p:cNvSpPr>
                <a:spLocks noChangeArrowheads="1"/>
              </p:cNvSpPr>
              <p:nvPr/>
            </p:nvSpPr>
            <p:spPr bwMode="auto">
              <a:xfrm>
                <a:off x="8440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6" name="Oval 162"/>
              <p:cNvSpPr>
                <a:spLocks noChangeArrowheads="1"/>
              </p:cNvSpPr>
              <p:nvPr/>
            </p:nvSpPr>
            <p:spPr bwMode="auto">
              <a:xfrm>
                <a:off x="8356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7" name="Oval 163"/>
              <p:cNvSpPr>
                <a:spLocks noChangeArrowheads="1"/>
              </p:cNvSpPr>
              <p:nvPr/>
            </p:nvSpPr>
            <p:spPr bwMode="auto">
              <a:xfrm>
                <a:off x="8271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8" name="Oval 164"/>
              <p:cNvSpPr>
                <a:spLocks noChangeArrowheads="1"/>
              </p:cNvSpPr>
              <p:nvPr/>
            </p:nvSpPr>
            <p:spPr bwMode="auto">
              <a:xfrm>
                <a:off x="8188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9" name="Oval 165"/>
              <p:cNvSpPr>
                <a:spLocks noChangeArrowheads="1"/>
              </p:cNvSpPr>
              <p:nvPr/>
            </p:nvSpPr>
            <p:spPr bwMode="auto">
              <a:xfrm>
                <a:off x="8104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0" name="Oval 166"/>
              <p:cNvSpPr>
                <a:spLocks noChangeArrowheads="1"/>
              </p:cNvSpPr>
              <p:nvPr/>
            </p:nvSpPr>
            <p:spPr bwMode="auto">
              <a:xfrm>
                <a:off x="8019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1" name="Oval 167"/>
              <p:cNvSpPr>
                <a:spLocks noChangeArrowheads="1"/>
              </p:cNvSpPr>
              <p:nvPr/>
            </p:nvSpPr>
            <p:spPr bwMode="auto">
              <a:xfrm>
                <a:off x="7935" y="6922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2" name="Oval 168"/>
              <p:cNvSpPr>
                <a:spLocks noChangeArrowheads="1"/>
              </p:cNvSpPr>
              <p:nvPr/>
            </p:nvSpPr>
            <p:spPr bwMode="auto">
              <a:xfrm>
                <a:off x="7853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3" name="Oval 169"/>
              <p:cNvSpPr>
                <a:spLocks noChangeArrowheads="1"/>
              </p:cNvSpPr>
              <p:nvPr/>
            </p:nvSpPr>
            <p:spPr bwMode="auto">
              <a:xfrm>
                <a:off x="7768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4" name="Oval 170"/>
              <p:cNvSpPr>
                <a:spLocks noChangeArrowheads="1"/>
              </p:cNvSpPr>
              <p:nvPr/>
            </p:nvSpPr>
            <p:spPr bwMode="auto">
              <a:xfrm>
                <a:off x="7684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5" name="Oval 171"/>
              <p:cNvSpPr>
                <a:spLocks noChangeArrowheads="1"/>
              </p:cNvSpPr>
              <p:nvPr/>
            </p:nvSpPr>
            <p:spPr bwMode="auto">
              <a:xfrm>
                <a:off x="759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6" name="Oval 172"/>
              <p:cNvSpPr>
                <a:spLocks noChangeArrowheads="1"/>
              </p:cNvSpPr>
              <p:nvPr/>
            </p:nvSpPr>
            <p:spPr bwMode="auto">
              <a:xfrm>
                <a:off x="751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7" name="Oval 173"/>
              <p:cNvSpPr>
                <a:spLocks noChangeArrowheads="1"/>
              </p:cNvSpPr>
              <p:nvPr/>
            </p:nvSpPr>
            <p:spPr bwMode="auto">
              <a:xfrm>
                <a:off x="742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8" name="Oval 174"/>
              <p:cNvSpPr>
                <a:spLocks noChangeArrowheads="1"/>
              </p:cNvSpPr>
              <p:nvPr/>
            </p:nvSpPr>
            <p:spPr bwMode="auto">
              <a:xfrm>
                <a:off x="7343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9" name="Oval 175"/>
              <p:cNvSpPr>
                <a:spLocks noChangeArrowheads="1"/>
              </p:cNvSpPr>
              <p:nvPr/>
            </p:nvSpPr>
            <p:spPr bwMode="auto">
              <a:xfrm>
                <a:off x="725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0" name="Oval 176"/>
              <p:cNvSpPr>
                <a:spLocks noChangeArrowheads="1"/>
              </p:cNvSpPr>
              <p:nvPr/>
            </p:nvSpPr>
            <p:spPr bwMode="auto">
              <a:xfrm>
                <a:off x="717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1" name="Oval 177"/>
              <p:cNvSpPr>
                <a:spLocks noChangeArrowheads="1"/>
              </p:cNvSpPr>
              <p:nvPr/>
            </p:nvSpPr>
            <p:spPr bwMode="auto">
              <a:xfrm>
                <a:off x="7092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2" name="Oval 178"/>
              <p:cNvSpPr>
                <a:spLocks noChangeArrowheads="1"/>
              </p:cNvSpPr>
              <p:nvPr/>
            </p:nvSpPr>
            <p:spPr bwMode="auto">
              <a:xfrm>
                <a:off x="700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3" name="Oval 179"/>
              <p:cNvSpPr>
                <a:spLocks noChangeArrowheads="1"/>
              </p:cNvSpPr>
              <p:nvPr/>
            </p:nvSpPr>
            <p:spPr bwMode="auto">
              <a:xfrm>
                <a:off x="692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4" name="Oval 180"/>
              <p:cNvSpPr>
                <a:spLocks noChangeArrowheads="1"/>
              </p:cNvSpPr>
              <p:nvPr/>
            </p:nvSpPr>
            <p:spPr bwMode="auto">
              <a:xfrm>
                <a:off x="683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5" name="Oval 181"/>
              <p:cNvSpPr>
                <a:spLocks noChangeArrowheads="1"/>
              </p:cNvSpPr>
              <p:nvPr/>
            </p:nvSpPr>
            <p:spPr bwMode="auto">
              <a:xfrm>
                <a:off x="6757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6" name="Oval 182"/>
              <p:cNvSpPr>
                <a:spLocks noChangeArrowheads="1"/>
              </p:cNvSpPr>
              <p:nvPr/>
            </p:nvSpPr>
            <p:spPr bwMode="auto">
              <a:xfrm>
                <a:off x="667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7" name="Oval 183"/>
              <p:cNvSpPr>
                <a:spLocks noChangeArrowheads="1"/>
              </p:cNvSpPr>
              <p:nvPr/>
            </p:nvSpPr>
            <p:spPr bwMode="auto">
              <a:xfrm>
                <a:off x="658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8" name="Oval 184"/>
              <p:cNvSpPr>
                <a:spLocks noChangeArrowheads="1"/>
              </p:cNvSpPr>
              <p:nvPr/>
            </p:nvSpPr>
            <p:spPr bwMode="auto">
              <a:xfrm>
                <a:off x="650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9" name="Oval 185"/>
              <p:cNvSpPr>
                <a:spLocks noChangeArrowheads="1"/>
              </p:cNvSpPr>
              <p:nvPr/>
            </p:nvSpPr>
            <p:spPr bwMode="auto">
              <a:xfrm>
                <a:off x="6421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0" name="Oval 186"/>
              <p:cNvSpPr>
                <a:spLocks noChangeArrowheads="1"/>
              </p:cNvSpPr>
              <p:nvPr/>
            </p:nvSpPr>
            <p:spPr bwMode="auto">
              <a:xfrm>
                <a:off x="633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1" name="Oval 187"/>
              <p:cNvSpPr>
                <a:spLocks noChangeArrowheads="1"/>
              </p:cNvSpPr>
              <p:nvPr/>
            </p:nvSpPr>
            <p:spPr bwMode="auto">
              <a:xfrm>
                <a:off x="625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2" name="Oval 188"/>
              <p:cNvSpPr>
                <a:spLocks noChangeArrowheads="1"/>
              </p:cNvSpPr>
              <p:nvPr/>
            </p:nvSpPr>
            <p:spPr bwMode="auto">
              <a:xfrm>
                <a:off x="6170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3" name="Oval 189"/>
              <p:cNvSpPr>
                <a:spLocks noChangeArrowheads="1"/>
              </p:cNvSpPr>
              <p:nvPr/>
            </p:nvSpPr>
            <p:spPr bwMode="auto">
              <a:xfrm>
                <a:off x="6086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4" name="Oval 190"/>
              <p:cNvSpPr>
                <a:spLocks noChangeArrowheads="1"/>
              </p:cNvSpPr>
              <p:nvPr/>
            </p:nvSpPr>
            <p:spPr bwMode="auto">
              <a:xfrm>
                <a:off x="6001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5" name="Oval 191"/>
              <p:cNvSpPr>
                <a:spLocks noChangeArrowheads="1"/>
              </p:cNvSpPr>
              <p:nvPr/>
            </p:nvSpPr>
            <p:spPr bwMode="auto">
              <a:xfrm>
                <a:off x="591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6" name="Oval 192"/>
              <p:cNvSpPr>
                <a:spLocks noChangeArrowheads="1"/>
              </p:cNvSpPr>
              <p:nvPr/>
            </p:nvSpPr>
            <p:spPr bwMode="auto">
              <a:xfrm>
                <a:off x="5835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7" name="Freeform 193"/>
              <p:cNvSpPr/>
              <p:nvPr/>
            </p:nvSpPr>
            <p:spPr bwMode="auto">
              <a:xfrm>
                <a:off x="5750" y="6915"/>
                <a:ext cx="46" cy="46"/>
              </a:xfrm>
              <a:custGeom>
                <a:avLst/>
                <a:gdLst>
                  <a:gd name="T0" fmla="*/ 0 w 7"/>
                  <a:gd name="T1" fmla="*/ 2 h 7"/>
                  <a:gd name="T2" fmla="*/ 4 w 7"/>
                  <a:gd name="T3" fmla="*/ 0 h 7"/>
                  <a:gd name="T4" fmla="*/ 7 w 7"/>
                  <a:gd name="T5" fmla="*/ 4 h 7"/>
                  <a:gd name="T6" fmla="*/ 3 w 7"/>
                  <a:gd name="T7" fmla="*/ 7 h 7"/>
                  <a:gd name="T8" fmla="*/ 0 w 7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  <a:cubicBezTo>
                      <a:pt x="6" y="0"/>
                      <a:pt x="7" y="2"/>
                      <a:pt x="7" y="4"/>
                    </a:cubicBezTo>
                    <a:cubicBezTo>
                      <a:pt x="7" y="6"/>
                      <a:pt x="5" y="7"/>
                      <a:pt x="3" y="7"/>
                    </a:cubicBezTo>
                    <a:cubicBezTo>
                      <a:pt x="1" y="6"/>
                      <a:pt x="0" y="4"/>
                      <a:pt x="0" y="2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8" name="Freeform 194"/>
              <p:cNvSpPr/>
              <p:nvPr/>
            </p:nvSpPr>
            <p:spPr bwMode="auto">
              <a:xfrm>
                <a:off x="5666" y="6881"/>
                <a:ext cx="53" cy="53"/>
              </a:xfrm>
              <a:custGeom>
                <a:avLst/>
                <a:gdLst>
                  <a:gd name="T0" fmla="*/ 1 w 8"/>
                  <a:gd name="T1" fmla="*/ 2 h 8"/>
                  <a:gd name="T2" fmla="*/ 6 w 8"/>
                  <a:gd name="T3" fmla="*/ 1 h 8"/>
                  <a:gd name="T4" fmla="*/ 7 w 8"/>
                  <a:gd name="T5" fmla="*/ 5 h 8"/>
                  <a:gd name="T6" fmla="*/ 3 w 8"/>
                  <a:gd name="T7" fmla="*/ 7 h 8"/>
                  <a:gd name="T8" fmla="*/ 1 w 8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1" y="2"/>
                    </a:moveTo>
                    <a:cubicBezTo>
                      <a:pt x="2" y="1"/>
                      <a:pt x="4" y="0"/>
                      <a:pt x="6" y="1"/>
                    </a:cubicBezTo>
                    <a:cubicBezTo>
                      <a:pt x="8" y="2"/>
                      <a:pt x="8" y="4"/>
                      <a:pt x="7" y="5"/>
                    </a:cubicBezTo>
                    <a:cubicBezTo>
                      <a:pt x="7" y="7"/>
                      <a:pt x="5" y="8"/>
                      <a:pt x="3" y="7"/>
                    </a:cubicBezTo>
                    <a:cubicBezTo>
                      <a:pt x="1" y="6"/>
                      <a:pt x="0" y="4"/>
                      <a:pt x="1" y="2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9" name="Freeform 195"/>
              <p:cNvSpPr/>
              <p:nvPr/>
            </p:nvSpPr>
            <p:spPr bwMode="auto">
              <a:xfrm>
                <a:off x="5603" y="6838"/>
                <a:ext cx="51" cy="43"/>
              </a:xfrm>
              <a:custGeom>
                <a:avLst/>
                <a:gdLst>
                  <a:gd name="T0" fmla="*/ 2 w 8"/>
                  <a:gd name="T1" fmla="*/ 1 h 7"/>
                  <a:gd name="T2" fmla="*/ 6 w 8"/>
                  <a:gd name="T3" fmla="*/ 1 h 7"/>
                  <a:gd name="T4" fmla="*/ 6 w 8"/>
                  <a:gd name="T5" fmla="*/ 6 h 7"/>
                  <a:gd name="T6" fmla="*/ 2 w 8"/>
                  <a:gd name="T7" fmla="*/ 6 h 7"/>
                  <a:gd name="T8" fmla="*/ 2 w 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2" y="1"/>
                    </a:moveTo>
                    <a:cubicBezTo>
                      <a:pt x="3" y="0"/>
                      <a:pt x="5" y="0"/>
                      <a:pt x="6" y="1"/>
                    </a:cubicBezTo>
                    <a:cubicBezTo>
                      <a:pt x="8" y="2"/>
                      <a:pt x="8" y="4"/>
                      <a:pt x="6" y="6"/>
                    </a:cubicBezTo>
                    <a:cubicBezTo>
                      <a:pt x="5" y="7"/>
                      <a:pt x="3" y="7"/>
                      <a:pt x="2" y="6"/>
                    </a:cubicBezTo>
                    <a:cubicBezTo>
                      <a:pt x="0" y="4"/>
                      <a:pt x="0" y="2"/>
                      <a:pt x="2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0" name="Freeform 196"/>
              <p:cNvSpPr/>
              <p:nvPr/>
            </p:nvSpPr>
            <p:spPr bwMode="auto">
              <a:xfrm>
                <a:off x="5550" y="6766"/>
                <a:ext cx="53" cy="53"/>
              </a:xfrm>
              <a:custGeom>
                <a:avLst/>
                <a:gdLst>
                  <a:gd name="T0" fmla="*/ 2 w 8"/>
                  <a:gd name="T1" fmla="*/ 1 h 8"/>
                  <a:gd name="T2" fmla="*/ 7 w 8"/>
                  <a:gd name="T3" fmla="*/ 2 h 8"/>
                  <a:gd name="T4" fmla="*/ 6 w 8"/>
                  <a:gd name="T5" fmla="*/ 7 h 8"/>
                  <a:gd name="T6" fmla="*/ 1 w 8"/>
                  <a:gd name="T7" fmla="*/ 6 h 8"/>
                  <a:gd name="T8" fmla="*/ 2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2" y="1"/>
                    </a:moveTo>
                    <a:cubicBezTo>
                      <a:pt x="4" y="0"/>
                      <a:pt x="6" y="1"/>
                      <a:pt x="7" y="2"/>
                    </a:cubicBezTo>
                    <a:cubicBezTo>
                      <a:pt x="8" y="4"/>
                      <a:pt x="7" y="6"/>
                      <a:pt x="6" y="7"/>
                    </a:cubicBezTo>
                    <a:cubicBezTo>
                      <a:pt x="4" y="8"/>
                      <a:pt x="2" y="8"/>
                      <a:pt x="1" y="6"/>
                    </a:cubicBezTo>
                    <a:cubicBezTo>
                      <a:pt x="0" y="4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1" name="Freeform 197"/>
              <p:cNvSpPr/>
              <p:nvPr/>
            </p:nvSpPr>
            <p:spPr bwMode="auto">
              <a:xfrm>
                <a:off x="5518" y="6688"/>
                <a:ext cx="51" cy="53"/>
              </a:xfrm>
              <a:custGeom>
                <a:avLst/>
                <a:gdLst>
                  <a:gd name="T0" fmla="*/ 4 w 8"/>
                  <a:gd name="T1" fmla="*/ 1 h 8"/>
                  <a:gd name="T2" fmla="*/ 8 w 8"/>
                  <a:gd name="T3" fmla="*/ 3 h 8"/>
                  <a:gd name="T4" fmla="*/ 5 w 8"/>
                  <a:gd name="T5" fmla="*/ 7 h 8"/>
                  <a:gd name="T6" fmla="*/ 1 w 8"/>
                  <a:gd name="T7" fmla="*/ 5 h 8"/>
                  <a:gd name="T8" fmla="*/ 4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4" y="1"/>
                    </a:moveTo>
                    <a:cubicBezTo>
                      <a:pt x="6" y="0"/>
                      <a:pt x="7" y="2"/>
                      <a:pt x="8" y="3"/>
                    </a:cubicBezTo>
                    <a:cubicBezTo>
                      <a:pt x="8" y="5"/>
                      <a:pt x="7" y="7"/>
                      <a:pt x="5" y="7"/>
                    </a:cubicBezTo>
                    <a:cubicBezTo>
                      <a:pt x="3" y="8"/>
                      <a:pt x="1" y="7"/>
                      <a:pt x="1" y="5"/>
                    </a:cubicBezTo>
                    <a:cubicBezTo>
                      <a:pt x="0" y="3"/>
                      <a:pt x="2" y="1"/>
                      <a:pt x="4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2" name="Freeform 198"/>
              <p:cNvSpPr/>
              <p:nvPr/>
            </p:nvSpPr>
            <p:spPr bwMode="auto">
              <a:xfrm>
                <a:off x="5518" y="6611"/>
                <a:ext cx="43" cy="46"/>
              </a:xfrm>
              <a:custGeom>
                <a:avLst/>
                <a:gdLst>
                  <a:gd name="T0" fmla="*/ 3 w 7"/>
                  <a:gd name="T1" fmla="*/ 0 h 7"/>
                  <a:gd name="T2" fmla="*/ 7 w 7"/>
                  <a:gd name="T3" fmla="*/ 3 h 7"/>
                  <a:gd name="T4" fmla="*/ 3 w 7"/>
                  <a:gd name="T5" fmla="*/ 6 h 7"/>
                  <a:gd name="T6" fmla="*/ 0 w 7"/>
                  <a:gd name="T7" fmla="*/ 3 h 7"/>
                  <a:gd name="T8" fmla="*/ 3 w 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3" y="0"/>
                    </a:moveTo>
                    <a:cubicBezTo>
                      <a:pt x="5" y="0"/>
                      <a:pt x="7" y="1"/>
                      <a:pt x="7" y="3"/>
                    </a:cubicBezTo>
                    <a:cubicBezTo>
                      <a:pt x="7" y="5"/>
                      <a:pt x="5" y="6"/>
                      <a:pt x="3" y="6"/>
                    </a:cubicBezTo>
                    <a:cubicBezTo>
                      <a:pt x="1" y="7"/>
                      <a:pt x="0" y="5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3" name="Oval 199"/>
              <p:cNvSpPr>
                <a:spLocks noChangeArrowheads="1"/>
              </p:cNvSpPr>
              <p:nvPr/>
            </p:nvSpPr>
            <p:spPr bwMode="auto">
              <a:xfrm>
                <a:off x="5518" y="6526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4" name="Oval 200"/>
              <p:cNvSpPr>
                <a:spLocks noChangeArrowheads="1"/>
              </p:cNvSpPr>
              <p:nvPr/>
            </p:nvSpPr>
            <p:spPr bwMode="auto">
              <a:xfrm>
                <a:off x="5518" y="6442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5" name="Oval 201"/>
              <p:cNvSpPr>
                <a:spLocks noChangeArrowheads="1"/>
              </p:cNvSpPr>
              <p:nvPr/>
            </p:nvSpPr>
            <p:spPr bwMode="auto">
              <a:xfrm>
                <a:off x="5518" y="6357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6" name="Oval 202"/>
              <p:cNvSpPr>
                <a:spLocks noChangeArrowheads="1"/>
              </p:cNvSpPr>
              <p:nvPr/>
            </p:nvSpPr>
            <p:spPr bwMode="auto">
              <a:xfrm>
                <a:off x="5518" y="6275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7" name="Oval 203"/>
              <p:cNvSpPr>
                <a:spLocks noChangeArrowheads="1"/>
              </p:cNvSpPr>
              <p:nvPr/>
            </p:nvSpPr>
            <p:spPr bwMode="auto">
              <a:xfrm>
                <a:off x="5518" y="6191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8" name="Oval 204"/>
              <p:cNvSpPr>
                <a:spLocks noChangeArrowheads="1"/>
              </p:cNvSpPr>
              <p:nvPr/>
            </p:nvSpPr>
            <p:spPr bwMode="auto">
              <a:xfrm>
                <a:off x="5518" y="6106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9" name="Oval 205"/>
              <p:cNvSpPr>
                <a:spLocks noChangeArrowheads="1"/>
              </p:cNvSpPr>
              <p:nvPr/>
            </p:nvSpPr>
            <p:spPr bwMode="auto">
              <a:xfrm>
                <a:off x="5518" y="6022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0" name="Oval 206"/>
              <p:cNvSpPr>
                <a:spLocks noChangeArrowheads="1"/>
              </p:cNvSpPr>
              <p:nvPr/>
            </p:nvSpPr>
            <p:spPr bwMode="auto">
              <a:xfrm>
                <a:off x="5518" y="5937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1" name="Oval 207"/>
              <p:cNvSpPr>
                <a:spLocks noChangeArrowheads="1"/>
              </p:cNvSpPr>
              <p:nvPr/>
            </p:nvSpPr>
            <p:spPr bwMode="auto">
              <a:xfrm>
                <a:off x="5518" y="5853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2" name="Oval 208"/>
              <p:cNvSpPr>
                <a:spLocks noChangeArrowheads="1"/>
              </p:cNvSpPr>
              <p:nvPr/>
            </p:nvSpPr>
            <p:spPr bwMode="auto">
              <a:xfrm>
                <a:off x="5518" y="5768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3" name="Oval 209"/>
              <p:cNvSpPr>
                <a:spLocks noChangeArrowheads="1"/>
              </p:cNvSpPr>
              <p:nvPr/>
            </p:nvSpPr>
            <p:spPr bwMode="auto">
              <a:xfrm>
                <a:off x="5518" y="5679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4" name="Oval 210"/>
              <p:cNvSpPr>
                <a:spLocks noChangeArrowheads="1"/>
              </p:cNvSpPr>
              <p:nvPr/>
            </p:nvSpPr>
            <p:spPr bwMode="auto">
              <a:xfrm>
                <a:off x="5518" y="5594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5" name="Oval 211"/>
              <p:cNvSpPr>
                <a:spLocks noChangeArrowheads="1"/>
              </p:cNvSpPr>
              <p:nvPr/>
            </p:nvSpPr>
            <p:spPr bwMode="auto">
              <a:xfrm>
                <a:off x="5518" y="55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6" name="Oval 212"/>
              <p:cNvSpPr>
                <a:spLocks noChangeArrowheads="1"/>
              </p:cNvSpPr>
              <p:nvPr/>
            </p:nvSpPr>
            <p:spPr bwMode="auto">
              <a:xfrm>
                <a:off x="5518" y="5425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7" name="Oval 213"/>
              <p:cNvSpPr>
                <a:spLocks noChangeArrowheads="1"/>
              </p:cNvSpPr>
              <p:nvPr/>
            </p:nvSpPr>
            <p:spPr bwMode="auto">
              <a:xfrm>
                <a:off x="5518" y="5341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8" name="Oval 214"/>
              <p:cNvSpPr>
                <a:spLocks noChangeArrowheads="1"/>
              </p:cNvSpPr>
              <p:nvPr/>
            </p:nvSpPr>
            <p:spPr bwMode="auto">
              <a:xfrm>
                <a:off x="5518" y="5258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9" name="Oval 215"/>
              <p:cNvSpPr>
                <a:spLocks noChangeArrowheads="1"/>
              </p:cNvSpPr>
              <p:nvPr/>
            </p:nvSpPr>
            <p:spPr bwMode="auto">
              <a:xfrm>
                <a:off x="5518" y="5173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0" name="Oval 216"/>
              <p:cNvSpPr>
                <a:spLocks noChangeArrowheads="1"/>
              </p:cNvSpPr>
              <p:nvPr/>
            </p:nvSpPr>
            <p:spPr bwMode="auto">
              <a:xfrm>
                <a:off x="5518" y="5089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1" name="Oval 217"/>
              <p:cNvSpPr>
                <a:spLocks noChangeArrowheads="1"/>
              </p:cNvSpPr>
              <p:nvPr/>
            </p:nvSpPr>
            <p:spPr bwMode="auto">
              <a:xfrm>
                <a:off x="5518" y="5004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2" name="Oval 218"/>
              <p:cNvSpPr>
                <a:spLocks noChangeArrowheads="1"/>
              </p:cNvSpPr>
              <p:nvPr/>
            </p:nvSpPr>
            <p:spPr bwMode="auto">
              <a:xfrm>
                <a:off x="5518" y="492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3" name="Oval 219"/>
              <p:cNvSpPr>
                <a:spLocks noChangeArrowheads="1"/>
              </p:cNvSpPr>
              <p:nvPr/>
            </p:nvSpPr>
            <p:spPr bwMode="auto">
              <a:xfrm>
                <a:off x="5518" y="4835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4" name="Oval 220"/>
              <p:cNvSpPr>
                <a:spLocks noChangeArrowheads="1"/>
              </p:cNvSpPr>
              <p:nvPr/>
            </p:nvSpPr>
            <p:spPr bwMode="auto">
              <a:xfrm>
                <a:off x="5518" y="4753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5" name="Oval 221"/>
              <p:cNvSpPr>
                <a:spLocks noChangeArrowheads="1"/>
              </p:cNvSpPr>
              <p:nvPr/>
            </p:nvSpPr>
            <p:spPr bwMode="auto">
              <a:xfrm>
                <a:off x="5518" y="4669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6" name="Oval 222"/>
              <p:cNvSpPr>
                <a:spLocks noChangeArrowheads="1"/>
              </p:cNvSpPr>
              <p:nvPr/>
            </p:nvSpPr>
            <p:spPr bwMode="auto">
              <a:xfrm>
                <a:off x="5518" y="4584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7" name="Oval 223"/>
              <p:cNvSpPr>
                <a:spLocks noChangeArrowheads="1"/>
              </p:cNvSpPr>
              <p:nvPr/>
            </p:nvSpPr>
            <p:spPr bwMode="auto">
              <a:xfrm>
                <a:off x="5518" y="450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8" name="Oval 224"/>
              <p:cNvSpPr>
                <a:spLocks noChangeArrowheads="1"/>
              </p:cNvSpPr>
              <p:nvPr/>
            </p:nvSpPr>
            <p:spPr bwMode="auto">
              <a:xfrm>
                <a:off x="5518" y="4415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9" name="Oval 225"/>
              <p:cNvSpPr>
                <a:spLocks noChangeArrowheads="1"/>
              </p:cNvSpPr>
              <p:nvPr/>
            </p:nvSpPr>
            <p:spPr bwMode="auto">
              <a:xfrm>
                <a:off x="5518" y="4331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0" name="Oval 226"/>
              <p:cNvSpPr>
                <a:spLocks noChangeArrowheads="1"/>
              </p:cNvSpPr>
              <p:nvPr/>
            </p:nvSpPr>
            <p:spPr bwMode="auto">
              <a:xfrm>
                <a:off x="5518" y="4246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1" name="Oval 227"/>
              <p:cNvSpPr>
                <a:spLocks noChangeArrowheads="1"/>
              </p:cNvSpPr>
              <p:nvPr/>
            </p:nvSpPr>
            <p:spPr bwMode="auto">
              <a:xfrm>
                <a:off x="5518" y="4164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2" name="Oval 228"/>
              <p:cNvSpPr>
                <a:spLocks noChangeArrowheads="1"/>
              </p:cNvSpPr>
              <p:nvPr/>
            </p:nvSpPr>
            <p:spPr bwMode="auto">
              <a:xfrm>
                <a:off x="5518" y="4080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3" name="Freeform 229"/>
              <p:cNvSpPr/>
              <p:nvPr/>
            </p:nvSpPr>
            <p:spPr bwMode="auto">
              <a:xfrm>
                <a:off x="5518" y="3995"/>
                <a:ext cx="43" cy="46"/>
              </a:xfrm>
              <a:custGeom>
                <a:avLst/>
                <a:gdLst>
                  <a:gd name="T0" fmla="*/ 3 w 7"/>
                  <a:gd name="T1" fmla="*/ 0 h 7"/>
                  <a:gd name="T2" fmla="*/ 7 w 7"/>
                  <a:gd name="T3" fmla="*/ 4 h 7"/>
                  <a:gd name="T4" fmla="*/ 3 w 7"/>
                  <a:gd name="T5" fmla="*/ 7 h 7"/>
                  <a:gd name="T6" fmla="*/ 0 w 7"/>
                  <a:gd name="T7" fmla="*/ 4 h 7"/>
                  <a:gd name="T8" fmla="*/ 3 w 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3" y="0"/>
                    </a:moveTo>
                    <a:cubicBezTo>
                      <a:pt x="5" y="0"/>
                      <a:pt x="7" y="2"/>
                      <a:pt x="7" y="4"/>
                    </a:cubicBezTo>
                    <a:cubicBezTo>
                      <a:pt x="6" y="5"/>
                      <a:pt x="5" y="7"/>
                      <a:pt x="3" y="7"/>
                    </a:cubicBezTo>
                    <a:cubicBezTo>
                      <a:pt x="1" y="7"/>
                      <a:pt x="0" y="6"/>
                      <a:pt x="0" y="4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4" name="Freeform 230"/>
              <p:cNvSpPr/>
              <p:nvPr/>
            </p:nvSpPr>
            <p:spPr bwMode="auto">
              <a:xfrm>
                <a:off x="5523" y="3911"/>
                <a:ext cx="53" cy="51"/>
              </a:xfrm>
              <a:custGeom>
                <a:avLst/>
                <a:gdLst>
                  <a:gd name="T0" fmla="*/ 5 w 8"/>
                  <a:gd name="T1" fmla="*/ 1 h 8"/>
                  <a:gd name="T2" fmla="*/ 8 w 8"/>
                  <a:gd name="T3" fmla="*/ 5 h 8"/>
                  <a:gd name="T4" fmla="*/ 3 w 8"/>
                  <a:gd name="T5" fmla="*/ 7 h 8"/>
                  <a:gd name="T6" fmla="*/ 1 w 8"/>
                  <a:gd name="T7" fmla="*/ 3 h 8"/>
                  <a:gd name="T8" fmla="*/ 5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5" y="1"/>
                    </a:moveTo>
                    <a:cubicBezTo>
                      <a:pt x="7" y="1"/>
                      <a:pt x="8" y="3"/>
                      <a:pt x="8" y="5"/>
                    </a:cubicBezTo>
                    <a:cubicBezTo>
                      <a:pt x="7" y="7"/>
                      <a:pt x="5" y="8"/>
                      <a:pt x="3" y="7"/>
                    </a:cubicBezTo>
                    <a:cubicBezTo>
                      <a:pt x="2" y="7"/>
                      <a:pt x="0" y="5"/>
                      <a:pt x="1" y="3"/>
                    </a:cubicBezTo>
                    <a:cubicBezTo>
                      <a:pt x="2" y="1"/>
                      <a:pt x="4" y="0"/>
                      <a:pt x="5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5" name="Freeform 231"/>
              <p:cNvSpPr/>
              <p:nvPr/>
            </p:nvSpPr>
            <p:spPr bwMode="auto">
              <a:xfrm>
                <a:off x="5561" y="3834"/>
                <a:ext cx="53" cy="51"/>
              </a:xfrm>
              <a:custGeom>
                <a:avLst/>
                <a:gdLst>
                  <a:gd name="T0" fmla="*/ 6 w 8"/>
                  <a:gd name="T1" fmla="*/ 1 h 8"/>
                  <a:gd name="T2" fmla="*/ 7 w 8"/>
                  <a:gd name="T3" fmla="*/ 6 h 8"/>
                  <a:gd name="T4" fmla="*/ 2 w 8"/>
                  <a:gd name="T5" fmla="*/ 7 h 8"/>
                  <a:gd name="T6" fmla="*/ 1 w 8"/>
                  <a:gd name="T7" fmla="*/ 2 h 8"/>
                  <a:gd name="T8" fmla="*/ 6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6" y="1"/>
                    </a:moveTo>
                    <a:cubicBezTo>
                      <a:pt x="8" y="3"/>
                      <a:pt x="8" y="5"/>
                      <a:pt x="7" y="6"/>
                    </a:cubicBezTo>
                    <a:cubicBezTo>
                      <a:pt x="6" y="8"/>
                      <a:pt x="4" y="8"/>
                      <a:pt x="2" y="7"/>
                    </a:cubicBezTo>
                    <a:cubicBezTo>
                      <a:pt x="1" y="6"/>
                      <a:pt x="0" y="4"/>
                      <a:pt x="1" y="2"/>
                    </a:cubicBezTo>
                    <a:cubicBezTo>
                      <a:pt x="2" y="1"/>
                      <a:pt x="5" y="0"/>
                      <a:pt x="6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6" name="Freeform 232"/>
              <p:cNvSpPr/>
              <p:nvPr/>
            </p:nvSpPr>
            <p:spPr bwMode="auto">
              <a:xfrm>
                <a:off x="5622" y="3776"/>
                <a:ext cx="51" cy="43"/>
              </a:xfrm>
              <a:custGeom>
                <a:avLst/>
                <a:gdLst>
                  <a:gd name="T0" fmla="*/ 7 w 8"/>
                  <a:gd name="T1" fmla="*/ 2 h 7"/>
                  <a:gd name="T2" fmla="*/ 6 w 8"/>
                  <a:gd name="T3" fmla="*/ 6 h 7"/>
                  <a:gd name="T4" fmla="*/ 1 w 8"/>
                  <a:gd name="T5" fmla="*/ 6 h 7"/>
                  <a:gd name="T6" fmla="*/ 2 w 8"/>
                  <a:gd name="T7" fmla="*/ 1 h 7"/>
                  <a:gd name="T8" fmla="*/ 7 w 8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7" y="2"/>
                    </a:moveTo>
                    <a:cubicBezTo>
                      <a:pt x="8" y="3"/>
                      <a:pt x="7" y="5"/>
                      <a:pt x="6" y="6"/>
                    </a:cubicBezTo>
                    <a:cubicBezTo>
                      <a:pt x="5" y="7"/>
                      <a:pt x="3" y="7"/>
                      <a:pt x="1" y="6"/>
                    </a:cubicBezTo>
                    <a:cubicBezTo>
                      <a:pt x="0" y="5"/>
                      <a:pt x="0" y="2"/>
                      <a:pt x="2" y="1"/>
                    </a:cubicBezTo>
                    <a:cubicBezTo>
                      <a:pt x="3" y="0"/>
                      <a:pt x="5" y="0"/>
                      <a:pt x="7" y="2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7" name="Freeform 233"/>
              <p:cNvSpPr/>
              <p:nvPr/>
            </p:nvSpPr>
            <p:spPr bwMode="auto">
              <a:xfrm>
                <a:off x="5692" y="3729"/>
                <a:ext cx="51" cy="51"/>
              </a:xfrm>
              <a:custGeom>
                <a:avLst/>
                <a:gdLst>
                  <a:gd name="T0" fmla="*/ 7 w 8"/>
                  <a:gd name="T1" fmla="*/ 3 h 8"/>
                  <a:gd name="T2" fmla="*/ 5 w 8"/>
                  <a:gd name="T3" fmla="*/ 7 h 8"/>
                  <a:gd name="T4" fmla="*/ 1 w 8"/>
                  <a:gd name="T5" fmla="*/ 5 h 8"/>
                  <a:gd name="T6" fmla="*/ 3 w 8"/>
                  <a:gd name="T7" fmla="*/ 1 h 8"/>
                  <a:gd name="T8" fmla="*/ 7 w 8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7" y="3"/>
                    </a:moveTo>
                    <a:cubicBezTo>
                      <a:pt x="8" y="5"/>
                      <a:pt x="7" y="7"/>
                      <a:pt x="5" y="7"/>
                    </a:cubicBezTo>
                    <a:cubicBezTo>
                      <a:pt x="4" y="8"/>
                      <a:pt x="2" y="7"/>
                      <a:pt x="1" y="5"/>
                    </a:cubicBezTo>
                    <a:cubicBezTo>
                      <a:pt x="0" y="4"/>
                      <a:pt x="1" y="2"/>
                      <a:pt x="3" y="1"/>
                    </a:cubicBezTo>
                    <a:cubicBezTo>
                      <a:pt x="5" y="0"/>
                      <a:pt x="7" y="1"/>
                      <a:pt x="7" y="3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8" name="Freeform 234"/>
              <p:cNvSpPr/>
              <p:nvPr/>
            </p:nvSpPr>
            <p:spPr bwMode="auto">
              <a:xfrm>
                <a:off x="5777" y="3710"/>
                <a:ext cx="43" cy="46"/>
              </a:xfrm>
              <a:custGeom>
                <a:avLst/>
                <a:gdLst>
                  <a:gd name="T0" fmla="*/ 7 w 7"/>
                  <a:gd name="T1" fmla="*/ 4 h 7"/>
                  <a:gd name="T2" fmla="*/ 4 w 7"/>
                  <a:gd name="T3" fmla="*/ 7 h 7"/>
                  <a:gd name="T4" fmla="*/ 0 w 7"/>
                  <a:gd name="T5" fmla="*/ 4 h 7"/>
                  <a:gd name="T6" fmla="*/ 3 w 7"/>
                  <a:gd name="T7" fmla="*/ 0 h 7"/>
                  <a:gd name="T8" fmla="*/ 7 w 7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cubicBezTo>
                      <a:pt x="7" y="5"/>
                      <a:pt x="6" y="7"/>
                      <a:pt x="4" y="7"/>
                    </a:cubicBezTo>
                    <a:cubicBezTo>
                      <a:pt x="2" y="7"/>
                      <a:pt x="0" y="6"/>
                      <a:pt x="0" y="4"/>
                    </a:cubicBezTo>
                    <a:cubicBezTo>
                      <a:pt x="0" y="2"/>
                      <a:pt x="1" y="1"/>
                      <a:pt x="3" y="0"/>
                    </a:cubicBezTo>
                    <a:cubicBezTo>
                      <a:pt x="5" y="0"/>
                      <a:pt x="7" y="2"/>
                      <a:pt x="7" y="4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9" name="Oval 235"/>
              <p:cNvSpPr>
                <a:spLocks noChangeArrowheads="1"/>
              </p:cNvSpPr>
              <p:nvPr/>
            </p:nvSpPr>
            <p:spPr bwMode="auto">
              <a:xfrm>
                <a:off x="5859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0" name="Oval 236"/>
              <p:cNvSpPr>
                <a:spLocks noChangeArrowheads="1"/>
              </p:cNvSpPr>
              <p:nvPr/>
            </p:nvSpPr>
            <p:spPr bwMode="auto">
              <a:xfrm>
                <a:off x="5943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1" name="Oval 237"/>
              <p:cNvSpPr>
                <a:spLocks noChangeArrowheads="1"/>
              </p:cNvSpPr>
              <p:nvPr/>
            </p:nvSpPr>
            <p:spPr bwMode="auto">
              <a:xfrm>
                <a:off x="602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2" name="Oval 238"/>
              <p:cNvSpPr>
                <a:spLocks noChangeArrowheads="1"/>
              </p:cNvSpPr>
              <p:nvPr/>
            </p:nvSpPr>
            <p:spPr bwMode="auto">
              <a:xfrm>
                <a:off x="6112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3" name="Oval 239"/>
              <p:cNvSpPr>
                <a:spLocks noChangeArrowheads="1"/>
              </p:cNvSpPr>
              <p:nvPr/>
            </p:nvSpPr>
            <p:spPr bwMode="auto">
              <a:xfrm>
                <a:off x="619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4" name="Oval 240"/>
              <p:cNvSpPr>
                <a:spLocks noChangeArrowheads="1"/>
              </p:cNvSpPr>
              <p:nvPr/>
            </p:nvSpPr>
            <p:spPr bwMode="auto">
              <a:xfrm>
                <a:off x="6279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5" name="Oval 241"/>
              <p:cNvSpPr>
                <a:spLocks noChangeArrowheads="1"/>
              </p:cNvSpPr>
              <p:nvPr/>
            </p:nvSpPr>
            <p:spPr bwMode="auto">
              <a:xfrm>
                <a:off x="6363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6" name="Oval 242"/>
              <p:cNvSpPr>
                <a:spLocks noChangeArrowheads="1"/>
              </p:cNvSpPr>
              <p:nvPr/>
            </p:nvSpPr>
            <p:spPr bwMode="auto">
              <a:xfrm>
                <a:off x="644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7" name="Oval 243"/>
              <p:cNvSpPr>
                <a:spLocks noChangeArrowheads="1"/>
              </p:cNvSpPr>
              <p:nvPr/>
            </p:nvSpPr>
            <p:spPr bwMode="auto">
              <a:xfrm>
                <a:off x="653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8" name="Oval 244"/>
              <p:cNvSpPr>
                <a:spLocks noChangeArrowheads="1"/>
              </p:cNvSpPr>
              <p:nvPr/>
            </p:nvSpPr>
            <p:spPr bwMode="auto">
              <a:xfrm>
                <a:off x="661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9" name="Oval 245"/>
              <p:cNvSpPr>
                <a:spLocks noChangeArrowheads="1"/>
              </p:cNvSpPr>
              <p:nvPr/>
            </p:nvSpPr>
            <p:spPr bwMode="auto">
              <a:xfrm>
                <a:off x="6699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0" name="Oval 246"/>
              <p:cNvSpPr>
                <a:spLocks noChangeArrowheads="1"/>
              </p:cNvSpPr>
              <p:nvPr/>
            </p:nvSpPr>
            <p:spPr bwMode="auto">
              <a:xfrm>
                <a:off x="678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1" name="Oval 247"/>
              <p:cNvSpPr>
                <a:spLocks noChangeArrowheads="1"/>
              </p:cNvSpPr>
              <p:nvPr/>
            </p:nvSpPr>
            <p:spPr bwMode="auto">
              <a:xfrm>
                <a:off x="686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2" name="Oval 248"/>
              <p:cNvSpPr>
                <a:spLocks noChangeArrowheads="1"/>
              </p:cNvSpPr>
              <p:nvPr/>
            </p:nvSpPr>
            <p:spPr bwMode="auto">
              <a:xfrm>
                <a:off x="6950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3" name="Oval 249"/>
              <p:cNvSpPr>
                <a:spLocks noChangeArrowheads="1"/>
              </p:cNvSpPr>
              <p:nvPr/>
            </p:nvSpPr>
            <p:spPr bwMode="auto">
              <a:xfrm>
                <a:off x="7034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4" name="Oval 250"/>
              <p:cNvSpPr>
                <a:spLocks noChangeArrowheads="1"/>
              </p:cNvSpPr>
              <p:nvPr/>
            </p:nvSpPr>
            <p:spPr bwMode="auto">
              <a:xfrm>
                <a:off x="711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5" name="Oval 251"/>
              <p:cNvSpPr>
                <a:spLocks noChangeArrowheads="1"/>
              </p:cNvSpPr>
              <p:nvPr/>
            </p:nvSpPr>
            <p:spPr bwMode="auto">
              <a:xfrm>
                <a:off x="720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6" name="Oval 252"/>
              <p:cNvSpPr>
                <a:spLocks noChangeArrowheads="1"/>
              </p:cNvSpPr>
              <p:nvPr/>
            </p:nvSpPr>
            <p:spPr bwMode="auto">
              <a:xfrm>
                <a:off x="7285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7" name="Oval 253"/>
              <p:cNvSpPr>
                <a:spLocks noChangeArrowheads="1"/>
              </p:cNvSpPr>
              <p:nvPr/>
            </p:nvSpPr>
            <p:spPr bwMode="auto">
              <a:xfrm>
                <a:off x="736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8" name="Oval 254"/>
              <p:cNvSpPr>
                <a:spLocks noChangeArrowheads="1"/>
              </p:cNvSpPr>
              <p:nvPr/>
            </p:nvSpPr>
            <p:spPr bwMode="auto">
              <a:xfrm>
                <a:off x="745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9" name="Oval 255"/>
              <p:cNvSpPr>
                <a:spLocks noChangeArrowheads="1"/>
              </p:cNvSpPr>
              <p:nvPr/>
            </p:nvSpPr>
            <p:spPr bwMode="auto">
              <a:xfrm>
                <a:off x="753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0" name="Oval 256"/>
              <p:cNvSpPr>
                <a:spLocks noChangeArrowheads="1"/>
              </p:cNvSpPr>
              <p:nvPr/>
            </p:nvSpPr>
            <p:spPr bwMode="auto">
              <a:xfrm>
                <a:off x="7621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1" name="Oval 257"/>
              <p:cNvSpPr>
                <a:spLocks noChangeArrowheads="1"/>
              </p:cNvSpPr>
              <p:nvPr/>
            </p:nvSpPr>
            <p:spPr bwMode="auto">
              <a:xfrm>
                <a:off x="770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2" name="Oval 258"/>
              <p:cNvSpPr>
                <a:spLocks noChangeArrowheads="1"/>
              </p:cNvSpPr>
              <p:nvPr/>
            </p:nvSpPr>
            <p:spPr bwMode="auto">
              <a:xfrm>
                <a:off x="778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3" name="Oval 259"/>
              <p:cNvSpPr>
                <a:spLocks noChangeArrowheads="1"/>
              </p:cNvSpPr>
              <p:nvPr/>
            </p:nvSpPr>
            <p:spPr bwMode="auto">
              <a:xfrm>
                <a:off x="7873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4" name="Oval 260"/>
              <p:cNvSpPr>
                <a:spLocks noChangeArrowheads="1"/>
              </p:cNvSpPr>
              <p:nvPr/>
            </p:nvSpPr>
            <p:spPr bwMode="auto">
              <a:xfrm>
                <a:off x="795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5" name="Oval 261"/>
              <p:cNvSpPr>
                <a:spLocks noChangeArrowheads="1"/>
              </p:cNvSpPr>
              <p:nvPr/>
            </p:nvSpPr>
            <p:spPr bwMode="auto">
              <a:xfrm>
                <a:off x="8039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6" name="Oval 262"/>
              <p:cNvSpPr>
                <a:spLocks noChangeArrowheads="1"/>
              </p:cNvSpPr>
              <p:nvPr/>
            </p:nvSpPr>
            <p:spPr bwMode="auto">
              <a:xfrm>
                <a:off x="812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7" name="Oval 263"/>
              <p:cNvSpPr>
                <a:spLocks noChangeArrowheads="1"/>
              </p:cNvSpPr>
              <p:nvPr/>
            </p:nvSpPr>
            <p:spPr bwMode="auto">
              <a:xfrm>
                <a:off x="8208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8" name="Oval 264"/>
              <p:cNvSpPr>
                <a:spLocks noChangeArrowheads="1"/>
              </p:cNvSpPr>
              <p:nvPr/>
            </p:nvSpPr>
            <p:spPr bwMode="auto">
              <a:xfrm>
                <a:off x="829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9" name="Oval 265"/>
              <p:cNvSpPr>
                <a:spLocks noChangeArrowheads="1"/>
              </p:cNvSpPr>
              <p:nvPr/>
            </p:nvSpPr>
            <p:spPr bwMode="auto">
              <a:xfrm>
                <a:off x="8382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0" name="Oval 266"/>
              <p:cNvSpPr>
                <a:spLocks noChangeArrowheads="1"/>
              </p:cNvSpPr>
              <p:nvPr/>
            </p:nvSpPr>
            <p:spPr bwMode="auto">
              <a:xfrm>
                <a:off x="8467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1" name="Oval 267"/>
              <p:cNvSpPr>
                <a:spLocks noChangeArrowheads="1"/>
              </p:cNvSpPr>
              <p:nvPr/>
            </p:nvSpPr>
            <p:spPr bwMode="auto">
              <a:xfrm>
                <a:off x="8549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2" name="Oval 268"/>
              <p:cNvSpPr>
                <a:spLocks noChangeArrowheads="1"/>
              </p:cNvSpPr>
              <p:nvPr/>
            </p:nvSpPr>
            <p:spPr bwMode="auto">
              <a:xfrm>
                <a:off x="8633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3" name="Oval 269"/>
              <p:cNvSpPr>
                <a:spLocks noChangeArrowheads="1"/>
              </p:cNvSpPr>
              <p:nvPr/>
            </p:nvSpPr>
            <p:spPr bwMode="auto">
              <a:xfrm>
                <a:off x="8718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4" name="Oval 270"/>
              <p:cNvSpPr>
                <a:spLocks noChangeArrowheads="1"/>
              </p:cNvSpPr>
              <p:nvPr/>
            </p:nvSpPr>
            <p:spPr bwMode="auto">
              <a:xfrm>
                <a:off x="8800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5" name="Oval 271"/>
              <p:cNvSpPr>
                <a:spLocks noChangeArrowheads="1"/>
              </p:cNvSpPr>
              <p:nvPr/>
            </p:nvSpPr>
            <p:spPr bwMode="auto">
              <a:xfrm>
                <a:off x="8884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6" name="Oval 272"/>
              <p:cNvSpPr>
                <a:spLocks noChangeArrowheads="1"/>
              </p:cNvSpPr>
              <p:nvPr/>
            </p:nvSpPr>
            <p:spPr bwMode="auto">
              <a:xfrm>
                <a:off x="8969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7" name="Oval 273"/>
              <p:cNvSpPr>
                <a:spLocks noChangeArrowheads="1"/>
              </p:cNvSpPr>
              <p:nvPr/>
            </p:nvSpPr>
            <p:spPr bwMode="auto">
              <a:xfrm>
                <a:off x="9053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8" name="Oval 274"/>
              <p:cNvSpPr>
                <a:spLocks noChangeArrowheads="1"/>
              </p:cNvSpPr>
              <p:nvPr/>
            </p:nvSpPr>
            <p:spPr bwMode="auto">
              <a:xfrm>
                <a:off x="9135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9" name="Oval 275"/>
              <p:cNvSpPr>
                <a:spLocks noChangeArrowheads="1"/>
              </p:cNvSpPr>
              <p:nvPr/>
            </p:nvSpPr>
            <p:spPr bwMode="auto">
              <a:xfrm>
                <a:off x="9220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0" name="Oval 276"/>
              <p:cNvSpPr>
                <a:spLocks noChangeArrowheads="1"/>
              </p:cNvSpPr>
              <p:nvPr/>
            </p:nvSpPr>
            <p:spPr bwMode="auto">
              <a:xfrm>
                <a:off x="9304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1" name="Oval 277"/>
              <p:cNvSpPr>
                <a:spLocks noChangeArrowheads="1"/>
              </p:cNvSpPr>
              <p:nvPr/>
            </p:nvSpPr>
            <p:spPr bwMode="auto">
              <a:xfrm>
                <a:off x="938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2" name="Oval 278"/>
              <p:cNvSpPr>
                <a:spLocks noChangeArrowheads="1"/>
              </p:cNvSpPr>
              <p:nvPr/>
            </p:nvSpPr>
            <p:spPr bwMode="auto">
              <a:xfrm>
                <a:off x="947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3" name="Oval 279"/>
              <p:cNvSpPr>
                <a:spLocks noChangeArrowheads="1"/>
              </p:cNvSpPr>
              <p:nvPr/>
            </p:nvSpPr>
            <p:spPr bwMode="auto">
              <a:xfrm>
                <a:off x="955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4" name="Oval 280"/>
              <p:cNvSpPr>
                <a:spLocks noChangeArrowheads="1"/>
              </p:cNvSpPr>
              <p:nvPr/>
            </p:nvSpPr>
            <p:spPr bwMode="auto">
              <a:xfrm>
                <a:off x="9640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5" name="Oval 281"/>
              <p:cNvSpPr>
                <a:spLocks noChangeArrowheads="1"/>
              </p:cNvSpPr>
              <p:nvPr/>
            </p:nvSpPr>
            <p:spPr bwMode="auto">
              <a:xfrm>
                <a:off x="972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6" name="Oval 282"/>
              <p:cNvSpPr>
                <a:spLocks noChangeArrowheads="1"/>
              </p:cNvSpPr>
              <p:nvPr/>
            </p:nvSpPr>
            <p:spPr bwMode="auto">
              <a:xfrm>
                <a:off x="980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7" name="Oval 283"/>
              <p:cNvSpPr>
                <a:spLocks noChangeArrowheads="1"/>
              </p:cNvSpPr>
              <p:nvPr/>
            </p:nvSpPr>
            <p:spPr bwMode="auto">
              <a:xfrm>
                <a:off x="989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8" name="Oval 284"/>
              <p:cNvSpPr>
                <a:spLocks noChangeArrowheads="1"/>
              </p:cNvSpPr>
              <p:nvPr/>
            </p:nvSpPr>
            <p:spPr bwMode="auto">
              <a:xfrm>
                <a:off x="9975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9" name="Oval 285"/>
              <p:cNvSpPr>
                <a:spLocks noChangeArrowheads="1"/>
              </p:cNvSpPr>
              <p:nvPr/>
            </p:nvSpPr>
            <p:spPr bwMode="auto">
              <a:xfrm>
                <a:off x="1005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0" name="Oval 286"/>
              <p:cNvSpPr>
                <a:spLocks noChangeArrowheads="1"/>
              </p:cNvSpPr>
              <p:nvPr/>
            </p:nvSpPr>
            <p:spPr bwMode="auto">
              <a:xfrm>
                <a:off x="1014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1" name="Oval 287"/>
              <p:cNvSpPr>
                <a:spLocks noChangeArrowheads="1"/>
              </p:cNvSpPr>
              <p:nvPr/>
            </p:nvSpPr>
            <p:spPr bwMode="auto">
              <a:xfrm>
                <a:off x="10226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2" name="Oval 288"/>
              <p:cNvSpPr>
                <a:spLocks noChangeArrowheads="1"/>
              </p:cNvSpPr>
              <p:nvPr/>
            </p:nvSpPr>
            <p:spPr bwMode="auto">
              <a:xfrm>
                <a:off x="1030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3" name="Oval 289"/>
              <p:cNvSpPr>
                <a:spLocks noChangeArrowheads="1"/>
              </p:cNvSpPr>
              <p:nvPr/>
            </p:nvSpPr>
            <p:spPr bwMode="auto">
              <a:xfrm>
                <a:off x="10393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4" name="Oval 290"/>
              <p:cNvSpPr>
                <a:spLocks noChangeArrowheads="1"/>
              </p:cNvSpPr>
              <p:nvPr/>
            </p:nvSpPr>
            <p:spPr bwMode="auto">
              <a:xfrm>
                <a:off x="1047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5" name="Oval 291"/>
              <p:cNvSpPr>
                <a:spLocks noChangeArrowheads="1"/>
              </p:cNvSpPr>
              <p:nvPr/>
            </p:nvSpPr>
            <p:spPr bwMode="auto">
              <a:xfrm>
                <a:off x="10562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6" name="Oval 292"/>
              <p:cNvSpPr>
                <a:spLocks noChangeArrowheads="1"/>
              </p:cNvSpPr>
              <p:nvPr/>
            </p:nvSpPr>
            <p:spPr bwMode="auto">
              <a:xfrm>
                <a:off x="1064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7" name="Oval 293"/>
              <p:cNvSpPr>
                <a:spLocks noChangeArrowheads="1"/>
              </p:cNvSpPr>
              <p:nvPr/>
            </p:nvSpPr>
            <p:spPr bwMode="auto">
              <a:xfrm>
                <a:off x="10729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8" name="Oval 294"/>
              <p:cNvSpPr>
                <a:spLocks noChangeArrowheads="1"/>
              </p:cNvSpPr>
              <p:nvPr/>
            </p:nvSpPr>
            <p:spPr bwMode="auto">
              <a:xfrm>
                <a:off x="1081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9" name="Oval 295"/>
              <p:cNvSpPr>
                <a:spLocks noChangeArrowheads="1"/>
              </p:cNvSpPr>
              <p:nvPr/>
            </p:nvSpPr>
            <p:spPr bwMode="auto">
              <a:xfrm>
                <a:off x="10898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0" name="Oval 296"/>
              <p:cNvSpPr>
                <a:spLocks noChangeArrowheads="1"/>
              </p:cNvSpPr>
              <p:nvPr/>
            </p:nvSpPr>
            <p:spPr bwMode="auto">
              <a:xfrm>
                <a:off x="1098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1" name="Oval 297"/>
              <p:cNvSpPr>
                <a:spLocks noChangeArrowheads="1"/>
              </p:cNvSpPr>
              <p:nvPr/>
            </p:nvSpPr>
            <p:spPr bwMode="auto">
              <a:xfrm>
                <a:off x="1106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2" name="Oval 298"/>
              <p:cNvSpPr>
                <a:spLocks noChangeArrowheads="1"/>
              </p:cNvSpPr>
              <p:nvPr/>
            </p:nvSpPr>
            <p:spPr bwMode="auto">
              <a:xfrm>
                <a:off x="11149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3" name="Oval 299"/>
              <p:cNvSpPr>
                <a:spLocks noChangeArrowheads="1"/>
              </p:cNvSpPr>
              <p:nvPr/>
            </p:nvSpPr>
            <p:spPr bwMode="auto">
              <a:xfrm>
                <a:off x="1123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4" name="Oval 300"/>
              <p:cNvSpPr>
                <a:spLocks noChangeArrowheads="1"/>
              </p:cNvSpPr>
              <p:nvPr/>
            </p:nvSpPr>
            <p:spPr bwMode="auto">
              <a:xfrm>
                <a:off x="1131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5" name="Oval 301"/>
              <p:cNvSpPr>
                <a:spLocks noChangeArrowheads="1"/>
              </p:cNvSpPr>
              <p:nvPr/>
            </p:nvSpPr>
            <p:spPr bwMode="auto">
              <a:xfrm>
                <a:off x="1140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6" name="Oval 302"/>
              <p:cNvSpPr>
                <a:spLocks noChangeArrowheads="1"/>
              </p:cNvSpPr>
              <p:nvPr/>
            </p:nvSpPr>
            <p:spPr bwMode="auto">
              <a:xfrm>
                <a:off x="11485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7" name="Oval 303"/>
              <p:cNvSpPr>
                <a:spLocks noChangeArrowheads="1"/>
              </p:cNvSpPr>
              <p:nvPr/>
            </p:nvSpPr>
            <p:spPr bwMode="auto">
              <a:xfrm>
                <a:off x="1156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8" name="Oval 304"/>
              <p:cNvSpPr>
                <a:spLocks noChangeArrowheads="1"/>
              </p:cNvSpPr>
              <p:nvPr/>
            </p:nvSpPr>
            <p:spPr bwMode="auto">
              <a:xfrm>
                <a:off x="1165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9" name="Oval 305"/>
              <p:cNvSpPr>
                <a:spLocks noChangeArrowheads="1"/>
              </p:cNvSpPr>
              <p:nvPr/>
            </p:nvSpPr>
            <p:spPr bwMode="auto">
              <a:xfrm>
                <a:off x="1173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80" name="Oval 306"/>
              <p:cNvSpPr>
                <a:spLocks noChangeArrowheads="1"/>
              </p:cNvSpPr>
              <p:nvPr/>
            </p:nvSpPr>
            <p:spPr bwMode="auto">
              <a:xfrm>
                <a:off x="11820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5" name="Oval 308"/>
              <p:cNvSpPr>
                <a:spLocks noChangeArrowheads="1"/>
              </p:cNvSpPr>
              <p:nvPr/>
            </p:nvSpPr>
            <p:spPr bwMode="auto">
              <a:xfrm>
                <a:off x="1190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6" name="Oval 309"/>
              <p:cNvSpPr>
                <a:spLocks noChangeArrowheads="1"/>
              </p:cNvSpPr>
              <p:nvPr/>
            </p:nvSpPr>
            <p:spPr bwMode="auto">
              <a:xfrm>
                <a:off x="1198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7" name="Oval 310"/>
              <p:cNvSpPr>
                <a:spLocks noChangeArrowheads="1"/>
              </p:cNvSpPr>
              <p:nvPr/>
            </p:nvSpPr>
            <p:spPr bwMode="auto">
              <a:xfrm>
                <a:off x="12071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8" name="Oval 311"/>
              <p:cNvSpPr>
                <a:spLocks noChangeArrowheads="1"/>
              </p:cNvSpPr>
              <p:nvPr/>
            </p:nvSpPr>
            <p:spPr bwMode="auto">
              <a:xfrm>
                <a:off x="12153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9" name="Oval 312"/>
              <p:cNvSpPr>
                <a:spLocks noChangeArrowheads="1"/>
              </p:cNvSpPr>
              <p:nvPr/>
            </p:nvSpPr>
            <p:spPr bwMode="auto">
              <a:xfrm>
                <a:off x="1223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0" name="Oval 313"/>
              <p:cNvSpPr>
                <a:spLocks noChangeArrowheads="1"/>
              </p:cNvSpPr>
              <p:nvPr/>
            </p:nvSpPr>
            <p:spPr bwMode="auto">
              <a:xfrm>
                <a:off x="1232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1" name="Oval 314"/>
              <p:cNvSpPr>
                <a:spLocks noChangeArrowheads="1"/>
              </p:cNvSpPr>
              <p:nvPr/>
            </p:nvSpPr>
            <p:spPr bwMode="auto">
              <a:xfrm>
                <a:off x="12406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2" name="Oval 315"/>
              <p:cNvSpPr>
                <a:spLocks noChangeArrowheads="1"/>
              </p:cNvSpPr>
              <p:nvPr/>
            </p:nvSpPr>
            <p:spPr bwMode="auto">
              <a:xfrm>
                <a:off x="1248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3" name="Oval 316"/>
              <p:cNvSpPr>
                <a:spLocks noChangeArrowheads="1"/>
              </p:cNvSpPr>
              <p:nvPr/>
            </p:nvSpPr>
            <p:spPr bwMode="auto">
              <a:xfrm>
                <a:off x="12573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4" name="Oval 317"/>
              <p:cNvSpPr>
                <a:spLocks noChangeArrowheads="1"/>
              </p:cNvSpPr>
              <p:nvPr/>
            </p:nvSpPr>
            <p:spPr bwMode="auto">
              <a:xfrm>
                <a:off x="12657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5" name="Oval 318"/>
              <p:cNvSpPr>
                <a:spLocks noChangeArrowheads="1"/>
              </p:cNvSpPr>
              <p:nvPr/>
            </p:nvSpPr>
            <p:spPr bwMode="auto">
              <a:xfrm>
                <a:off x="12742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6" name="Oval 319"/>
              <p:cNvSpPr>
                <a:spLocks noChangeArrowheads="1"/>
              </p:cNvSpPr>
              <p:nvPr/>
            </p:nvSpPr>
            <p:spPr bwMode="auto">
              <a:xfrm>
                <a:off x="1282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7" name="Oval 320"/>
              <p:cNvSpPr>
                <a:spLocks noChangeArrowheads="1"/>
              </p:cNvSpPr>
              <p:nvPr/>
            </p:nvSpPr>
            <p:spPr bwMode="auto">
              <a:xfrm>
                <a:off x="1290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8" name="Oval 321"/>
              <p:cNvSpPr>
                <a:spLocks noChangeArrowheads="1"/>
              </p:cNvSpPr>
              <p:nvPr/>
            </p:nvSpPr>
            <p:spPr bwMode="auto">
              <a:xfrm>
                <a:off x="12993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9" name="Oval 322"/>
              <p:cNvSpPr>
                <a:spLocks noChangeArrowheads="1"/>
              </p:cNvSpPr>
              <p:nvPr/>
            </p:nvSpPr>
            <p:spPr bwMode="auto">
              <a:xfrm>
                <a:off x="1307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0" name="Oval 323"/>
              <p:cNvSpPr>
                <a:spLocks noChangeArrowheads="1"/>
              </p:cNvSpPr>
              <p:nvPr/>
            </p:nvSpPr>
            <p:spPr bwMode="auto">
              <a:xfrm>
                <a:off x="1316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1" name="Oval 324"/>
              <p:cNvSpPr>
                <a:spLocks noChangeArrowheads="1"/>
              </p:cNvSpPr>
              <p:nvPr/>
            </p:nvSpPr>
            <p:spPr bwMode="auto">
              <a:xfrm>
                <a:off x="1324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2" name="Oval 325"/>
              <p:cNvSpPr>
                <a:spLocks noChangeArrowheads="1"/>
              </p:cNvSpPr>
              <p:nvPr/>
            </p:nvSpPr>
            <p:spPr bwMode="auto">
              <a:xfrm>
                <a:off x="13329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3" name="Freeform 326"/>
              <p:cNvSpPr/>
              <p:nvPr/>
            </p:nvSpPr>
            <p:spPr bwMode="auto">
              <a:xfrm>
                <a:off x="13411" y="3717"/>
                <a:ext cx="53" cy="43"/>
              </a:xfrm>
              <a:custGeom>
                <a:avLst/>
                <a:gdLst>
                  <a:gd name="T0" fmla="*/ 7 w 8"/>
                  <a:gd name="T1" fmla="*/ 4 h 7"/>
                  <a:gd name="T2" fmla="*/ 3 w 8"/>
                  <a:gd name="T3" fmla="*/ 7 h 7"/>
                  <a:gd name="T4" fmla="*/ 0 w 8"/>
                  <a:gd name="T5" fmla="*/ 3 h 7"/>
                  <a:gd name="T6" fmla="*/ 4 w 8"/>
                  <a:gd name="T7" fmla="*/ 0 h 7"/>
                  <a:gd name="T8" fmla="*/ 7 w 8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7" y="4"/>
                    </a:moveTo>
                    <a:cubicBezTo>
                      <a:pt x="6" y="6"/>
                      <a:pt x="5" y="7"/>
                      <a:pt x="3" y="7"/>
                    </a:cubicBezTo>
                    <a:cubicBezTo>
                      <a:pt x="1" y="6"/>
                      <a:pt x="0" y="5"/>
                      <a:pt x="0" y="3"/>
                    </a:cubicBezTo>
                    <a:cubicBezTo>
                      <a:pt x="1" y="1"/>
                      <a:pt x="2" y="0"/>
                      <a:pt x="4" y="0"/>
                    </a:cubicBezTo>
                    <a:cubicBezTo>
                      <a:pt x="6" y="1"/>
                      <a:pt x="8" y="3"/>
                      <a:pt x="7" y="4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4" name="Freeform 327"/>
              <p:cNvSpPr/>
              <p:nvPr/>
            </p:nvSpPr>
            <p:spPr bwMode="auto">
              <a:xfrm>
                <a:off x="13488" y="3741"/>
                <a:ext cx="53" cy="53"/>
              </a:xfrm>
              <a:custGeom>
                <a:avLst/>
                <a:gdLst>
                  <a:gd name="T0" fmla="*/ 7 w 8"/>
                  <a:gd name="T1" fmla="*/ 6 h 8"/>
                  <a:gd name="T2" fmla="*/ 2 w 8"/>
                  <a:gd name="T3" fmla="*/ 7 h 8"/>
                  <a:gd name="T4" fmla="*/ 1 w 8"/>
                  <a:gd name="T5" fmla="*/ 3 h 8"/>
                  <a:gd name="T6" fmla="*/ 5 w 8"/>
                  <a:gd name="T7" fmla="*/ 1 h 8"/>
                  <a:gd name="T8" fmla="*/ 7 w 8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7" y="6"/>
                    </a:moveTo>
                    <a:cubicBezTo>
                      <a:pt x="6" y="8"/>
                      <a:pt x="4" y="8"/>
                      <a:pt x="2" y="7"/>
                    </a:cubicBezTo>
                    <a:cubicBezTo>
                      <a:pt x="1" y="6"/>
                      <a:pt x="0" y="4"/>
                      <a:pt x="1" y="3"/>
                    </a:cubicBezTo>
                    <a:cubicBezTo>
                      <a:pt x="2" y="1"/>
                      <a:pt x="4" y="0"/>
                      <a:pt x="5" y="1"/>
                    </a:cubicBezTo>
                    <a:cubicBezTo>
                      <a:pt x="7" y="2"/>
                      <a:pt x="8" y="4"/>
                      <a:pt x="7" y="6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5" name="Freeform 328"/>
              <p:cNvSpPr/>
              <p:nvPr/>
            </p:nvSpPr>
            <p:spPr bwMode="auto">
              <a:xfrm>
                <a:off x="13554" y="3794"/>
                <a:ext cx="51" cy="51"/>
              </a:xfrm>
              <a:custGeom>
                <a:avLst/>
                <a:gdLst>
                  <a:gd name="T0" fmla="*/ 6 w 8"/>
                  <a:gd name="T1" fmla="*/ 7 h 8"/>
                  <a:gd name="T2" fmla="*/ 2 w 8"/>
                  <a:gd name="T3" fmla="*/ 7 h 8"/>
                  <a:gd name="T4" fmla="*/ 2 w 8"/>
                  <a:gd name="T5" fmla="*/ 2 h 8"/>
                  <a:gd name="T6" fmla="*/ 7 w 8"/>
                  <a:gd name="T7" fmla="*/ 2 h 8"/>
                  <a:gd name="T8" fmla="*/ 6 w 8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6" y="7"/>
                    </a:moveTo>
                    <a:cubicBezTo>
                      <a:pt x="5" y="8"/>
                      <a:pt x="3" y="8"/>
                      <a:pt x="2" y="7"/>
                    </a:cubicBezTo>
                    <a:cubicBezTo>
                      <a:pt x="0" y="5"/>
                      <a:pt x="0" y="3"/>
                      <a:pt x="2" y="2"/>
                    </a:cubicBezTo>
                    <a:cubicBezTo>
                      <a:pt x="3" y="0"/>
                      <a:pt x="5" y="0"/>
                      <a:pt x="7" y="2"/>
                    </a:cubicBezTo>
                    <a:cubicBezTo>
                      <a:pt x="8" y="3"/>
                      <a:pt x="8" y="5"/>
                      <a:pt x="6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6" name="Freeform 329"/>
              <p:cNvSpPr/>
              <p:nvPr/>
            </p:nvSpPr>
            <p:spPr bwMode="auto">
              <a:xfrm>
                <a:off x="13604" y="3864"/>
                <a:ext cx="53" cy="46"/>
              </a:xfrm>
              <a:custGeom>
                <a:avLst/>
                <a:gdLst>
                  <a:gd name="T0" fmla="*/ 5 w 8"/>
                  <a:gd name="T1" fmla="*/ 7 h 7"/>
                  <a:gd name="T2" fmla="*/ 1 w 8"/>
                  <a:gd name="T3" fmla="*/ 5 h 7"/>
                  <a:gd name="T4" fmla="*/ 2 w 8"/>
                  <a:gd name="T5" fmla="*/ 1 h 7"/>
                  <a:gd name="T6" fmla="*/ 7 w 8"/>
                  <a:gd name="T7" fmla="*/ 2 h 7"/>
                  <a:gd name="T8" fmla="*/ 5 w 8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5" y="7"/>
                    </a:moveTo>
                    <a:cubicBezTo>
                      <a:pt x="3" y="7"/>
                      <a:pt x="1" y="7"/>
                      <a:pt x="1" y="5"/>
                    </a:cubicBezTo>
                    <a:cubicBezTo>
                      <a:pt x="0" y="4"/>
                      <a:pt x="0" y="2"/>
                      <a:pt x="2" y="1"/>
                    </a:cubicBezTo>
                    <a:cubicBezTo>
                      <a:pt x="4" y="0"/>
                      <a:pt x="6" y="0"/>
                      <a:pt x="7" y="2"/>
                    </a:cubicBezTo>
                    <a:cubicBezTo>
                      <a:pt x="8" y="4"/>
                      <a:pt x="7" y="6"/>
                      <a:pt x="5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7" name="Freeform 330"/>
              <p:cNvSpPr/>
              <p:nvPr/>
            </p:nvSpPr>
            <p:spPr bwMode="auto">
              <a:xfrm>
                <a:off x="13631" y="3942"/>
                <a:ext cx="53" cy="46"/>
              </a:xfrm>
              <a:custGeom>
                <a:avLst/>
                <a:gdLst>
                  <a:gd name="T0" fmla="*/ 5 w 8"/>
                  <a:gd name="T1" fmla="*/ 7 h 7"/>
                  <a:gd name="T2" fmla="*/ 1 w 8"/>
                  <a:gd name="T3" fmla="*/ 5 h 7"/>
                  <a:gd name="T4" fmla="*/ 3 w 8"/>
                  <a:gd name="T5" fmla="*/ 1 h 7"/>
                  <a:gd name="T6" fmla="*/ 7 w 8"/>
                  <a:gd name="T7" fmla="*/ 3 h 7"/>
                  <a:gd name="T8" fmla="*/ 5 w 8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5" y="7"/>
                    </a:moveTo>
                    <a:cubicBezTo>
                      <a:pt x="3" y="7"/>
                      <a:pt x="1" y="6"/>
                      <a:pt x="1" y="5"/>
                    </a:cubicBezTo>
                    <a:cubicBezTo>
                      <a:pt x="0" y="3"/>
                      <a:pt x="1" y="1"/>
                      <a:pt x="3" y="1"/>
                    </a:cubicBezTo>
                    <a:cubicBezTo>
                      <a:pt x="5" y="0"/>
                      <a:pt x="7" y="1"/>
                      <a:pt x="7" y="3"/>
                    </a:cubicBezTo>
                    <a:cubicBezTo>
                      <a:pt x="8" y="5"/>
                      <a:pt x="6" y="7"/>
                      <a:pt x="5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8" name="Oval 331"/>
              <p:cNvSpPr>
                <a:spLocks noChangeArrowheads="1"/>
              </p:cNvSpPr>
              <p:nvPr/>
            </p:nvSpPr>
            <p:spPr bwMode="auto">
              <a:xfrm>
                <a:off x="13643" y="4026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9" name="Oval 332"/>
              <p:cNvSpPr>
                <a:spLocks noChangeArrowheads="1"/>
              </p:cNvSpPr>
              <p:nvPr/>
            </p:nvSpPr>
            <p:spPr bwMode="auto">
              <a:xfrm>
                <a:off x="13643" y="4111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0" name="Oval 333"/>
              <p:cNvSpPr>
                <a:spLocks noChangeArrowheads="1"/>
              </p:cNvSpPr>
              <p:nvPr/>
            </p:nvSpPr>
            <p:spPr bwMode="auto">
              <a:xfrm>
                <a:off x="13643" y="4195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1" name="Oval 334"/>
              <p:cNvSpPr>
                <a:spLocks noChangeArrowheads="1"/>
              </p:cNvSpPr>
              <p:nvPr/>
            </p:nvSpPr>
            <p:spPr bwMode="auto">
              <a:xfrm>
                <a:off x="13643" y="4280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2" name="Oval 335"/>
              <p:cNvSpPr>
                <a:spLocks noChangeArrowheads="1"/>
              </p:cNvSpPr>
              <p:nvPr/>
            </p:nvSpPr>
            <p:spPr bwMode="auto">
              <a:xfrm>
                <a:off x="13643" y="4364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3" name="Oval 336"/>
              <p:cNvSpPr>
                <a:spLocks noChangeArrowheads="1"/>
              </p:cNvSpPr>
              <p:nvPr/>
            </p:nvSpPr>
            <p:spPr bwMode="auto">
              <a:xfrm>
                <a:off x="13643" y="4449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4" name="Oval 337"/>
              <p:cNvSpPr>
                <a:spLocks noChangeArrowheads="1"/>
              </p:cNvSpPr>
              <p:nvPr/>
            </p:nvSpPr>
            <p:spPr bwMode="auto">
              <a:xfrm>
                <a:off x="13643" y="4531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5" name="Oval 338"/>
              <p:cNvSpPr>
                <a:spLocks noChangeArrowheads="1"/>
              </p:cNvSpPr>
              <p:nvPr/>
            </p:nvSpPr>
            <p:spPr bwMode="auto">
              <a:xfrm>
                <a:off x="13643" y="4623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6" name="Oval 339"/>
              <p:cNvSpPr>
                <a:spLocks noChangeArrowheads="1"/>
              </p:cNvSpPr>
              <p:nvPr/>
            </p:nvSpPr>
            <p:spPr bwMode="auto">
              <a:xfrm>
                <a:off x="13643" y="4707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7" name="Oval 340"/>
              <p:cNvSpPr>
                <a:spLocks noChangeArrowheads="1"/>
              </p:cNvSpPr>
              <p:nvPr/>
            </p:nvSpPr>
            <p:spPr bwMode="auto">
              <a:xfrm>
                <a:off x="13643" y="4792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8" name="Oval 341"/>
              <p:cNvSpPr>
                <a:spLocks noChangeArrowheads="1"/>
              </p:cNvSpPr>
              <p:nvPr/>
            </p:nvSpPr>
            <p:spPr bwMode="auto">
              <a:xfrm>
                <a:off x="13643" y="4874"/>
                <a:ext cx="42" cy="42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9" name="Oval 342"/>
              <p:cNvSpPr>
                <a:spLocks noChangeArrowheads="1"/>
              </p:cNvSpPr>
              <p:nvPr/>
            </p:nvSpPr>
            <p:spPr bwMode="auto">
              <a:xfrm>
                <a:off x="13643" y="4958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0" name="Oval 343"/>
              <p:cNvSpPr>
                <a:spLocks noChangeArrowheads="1"/>
              </p:cNvSpPr>
              <p:nvPr/>
            </p:nvSpPr>
            <p:spPr bwMode="auto">
              <a:xfrm>
                <a:off x="13643" y="5043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1" name="Oval 344"/>
              <p:cNvSpPr>
                <a:spLocks noChangeArrowheads="1"/>
              </p:cNvSpPr>
              <p:nvPr/>
            </p:nvSpPr>
            <p:spPr bwMode="auto">
              <a:xfrm>
                <a:off x="13643" y="5127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2" name="Oval 345"/>
              <p:cNvSpPr>
                <a:spLocks noChangeArrowheads="1"/>
              </p:cNvSpPr>
              <p:nvPr/>
            </p:nvSpPr>
            <p:spPr bwMode="auto">
              <a:xfrm>
                <a:off x="13643" y="5212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3" name="Oval 346"/>
              <p:cNvSpPr>
                <a:spLocks noChangeArrowheads="1"/>
              </p:cNvSpPr>
              <p:nvPr/>
            </p:nvSpPr>
            <p:spPr bwMode="auto">
              <a:xfrm>
                <a:off x="13643" y="5296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4" name="Oval 347"/>
              <p:cNvSpPr>
                <a:spLocks noChangeArrowheads="1"/>
              </p:cNvSpPr>
              <p:nvPr/>
            </p:nvSpPr>
            <p:spPr bwMode="auto">
              <a:xfrm>
                <a:off x="13643" y="5381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5" name="Oval 348"/>
              <p:cNvSpPr>
                <a:spLocks noChangeArrowheads="1"/>
              </p:cNvSpPr>
              <p:nvPr/>
            </p:nvSpPr>
            <p:spPr bwMode="auto">
              <a:xfrm>
                <a:off x="13643" y="5463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6" name="Oval 349"/>
              <p:cNvSpPr>
                <a:spLocks noChangeArrowheads="1"/>
              </p:cNvSpPr>
              <p:nvPr/>
            </p:nvSpPr>
            <p:spPr bwMode="auto">
              <a:xfrm>
                <a:off x="13643" y="5547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7" name="Oval 350"/>
              <p:cNvSpPr>
                <a:spLocks noChangeArrowheads="1"/>
              </p:cNvSpPr>
              <p:nvPr/>
            </p:nvSpPr>
            <p:spPr bwMode="auto">
              <a:xfrm>
                <a:off x="13643" y="5632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8" name="Oval 351"/>
              <p:cNvSpPr>
                <a:spLocks noChangeArrowheads="1"/>
              </p:cNvSpPr>
              <p:nvPr/>
            </p:nvSpPr>
            <p:spPr bwMode="auto">
              <a:xfrm>
                <a:off x="13643" y="5716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9" name="Oval 352"/>
              <p:cNvSpPr>
                <a:spLocks noChangeArrowheads="1"/>
              </p:cNvSpPr>
              <p:nvPr/>
            </p:nvSpPr>
            <p:spPr bwMode="auto">
              <a:xfrm>
                <a:off x="13643" y="5801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0" name="Oval 353"/>
              <p:cNvSpPr>
                <a:spLocks noChangeArrowheads="1"/>
              </p:cNvSpPr>
              <p:nvPr/>
            </p:nvSpPr>
            <p:spPr bwMode="auto">
              <a:xfrm>
                <a:off x="13643" y="5885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1" name="Oval 354"/>
              <p:cNvSpPr>
                <a:spLocks noChangeArrowheads="1"/>
              </p:cNvSpPr>
              <p:nvPr/>
            </p:nvSpPr>
            <p:spPr bwMode="auto">
              <a:xfrm>
                <a:off x="13643" y="5970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2" name="Oval 355"/>
              <p:cNvSpPr>
                <a:spLocks noChangeArrowheads="1"/>
              </p:cNvSpPr>
              <p:nvPr/>
            </p:nvSpPr>
            <p:spPr bwMode="auto">
              <a:xfrm>
                <a:off x="13643" y="6053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3" name="Oval 356"/>
              <p:cNvSpPr>
                <a:spLocks noChangeArrowheads="1"/>
              </p:cNvSpPr>
              <p:nvPr/>
            </p:nvSpPr>
            <p:spPr bwMode="auto">
              <a:xfrm>
                <a:off x="13643" y="6137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4" name="Oval 357"/>
              <p:cNvSpPr>
                <a:spLocks noChangeArrowheads="1"/>
              </p:cNvSpPr>
              <p:nvPr/>
            </p:nvSpPr>
            <p:spPr bwMode="auto">
              <a:xfrm>
                <a:off x="13643" y="6222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5" name="Oval 358"/>
              <p:cNvSpPr>
                <a:spLocks noChangeArrowheads="1"/>
              </p:cNvSpPr>
              <p:nvPr/>
            </p:nvSpPr>
            <p:spPr bwMode="auto">
              <a:xfrm>
                <a:off x="13643" y="6306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6" name="Oval 359"/>
              <p:cNvSpPr>
                <a:spLocks noChangeArrowheads="1"/>
              </p:cNvSpPr>
              <p:nvPr/>
            </p:nvSpPr>
            <p:spPr bwMode="auto">
              <a:xfrm>
                <a:off x="13643" y="6391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7" name="Oval 360"/>
              <p:cNvSpPr>
                <a:spLocks noChangeArrowheads="1"/>
              </p:cNvSpPr>
              <p:nvPr/>
            </p:nvSpPr>
            <p:spPr bwMode="auto">
              <a:xfrm>
                <a:off x="13643" y="6475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8" name="Oval 361"/>
              <p:cNvSpPr>
                <a:spLocks noChangeArrowheads="1"/>
              </p:cNvSpPr>
              <p:nvPr/>
            </p:nvSpPr>
            <p:spPr bwMode="auto">
              <a:xfrm>
                <a:off x="13643" y="6557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9" name="Freeform 362"/>
              <p:cNvSpPr/>
              <p:nvPr/>
            </p:nvSpPr>
            <p:spPr bwMode="auto">
              <a:xfrm>
                <a:off x="13638" y="6642"/>
                <a:ext cx="46" cy="46"/>
              </a:xfrm>
              <a:custGeom>
                <a:avLst/>
                <a:gdLst>
                  <a:gd name="T0" fmla="*/ 4 w 7"/>
                  <a:gd name="T1" fmla="*/ 7 h 7"/>
                  <a:gd name="T2" fmla="*/ 0 w 7"/>
                  <a:gd name="T3" fmla="*/ 3 h 7"/>
                  <a:gd name="T4" fmla="*/ 4 w 7"/>
                  <a:gd name="T5" fmla="*/ 0 h 7"/>
                  <a:gd name="T6" fmla="*/ 7 w 7"/>
                  <a:gd name="T7" fmla="*/ 3 h 7"/>
                  <a:gd name="T8" fmla="*/ 4 w 7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4" y="7"/>
                    </a:moveTo>
                    <a:cubicBezTo>
                      <a:pt x="2" y="6"/>
                      <a:pt x="0" y="5"/>
                      <a:pt x="0" y="3"/>
                    </a:cubicBezTo>
                    <a:cubicBezTo>
                      <a:pt x="1" y="1"/>
                      <a:pt x="2" y="0"/>
                      <a:pt x="4" y="0"/>
                    </a:cubicBezTo>
                    <a:cubicBezTo>
                      <a:pt x="6" y="0"/>
                      <a:pt x="7" y="1"/>
                      <a:pt x="7" y="3"/>
                    </a:cubicBezTo>
                    <a:cubicBezTo>
                      <a:pt x="7" y="6"/>
                      <a:pt x="5" y="7"/>
                      <a:pt x="4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0" name="Freeform 363"/>
              <p:cNvSpPr/>
              <p:nvPr/>
            </p:nvSpPr>
            <p:spPr bwMode="auto">
              <a:xfrm>
                <a:off x="13623" y="6719"/>
                <a:ext cx="46" cy="53"/>
              </a:xfrm>
              <a:custGeom>
                <a:avLst/>
                <a:gdLst>
                  <a:gd name="T0" fmla="*/ 2 w 7"/>
                  <a:gd name="T1" fmla="*/ 7 h 8"/>
                  <a:gd name="T2" fmla="*/ 0 w 7"/>
                  <a:gd name="T3" fmla="*/ 3 h 8"/>
                  <a:gd name="T4" fmla="*/ 4 w 7"/>
                  <a:gd name="T5" fmla="*/ 1 h 8"/>
                  <a:gd name="T6" fmla="*/ 7 w 7"/>
                  <a:gd name="T7" fmla="*/ 5 h 8"/>
                  <a:gd name="T8" fmla="*/ 2 w 7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2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4" y="1"/>
                    </a:cubicBezTo>
                    <a:cubicBezTo>
                      <a:pt x="6" y="1"/>
                      <a:pt x="7" y="3"/>
                      <a:pt x="7" y="5"/>
                    </a:cubicBezTo>
                    <a:cubicBezTo>
                      <a:pt x="6" y="7"/>
                      <a:pt x="4" y="8"/>
                      <a:pt x="2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1" name="Freeform 364"/>
              <p:cNvSpPr/>
              <p:nvPr/>
            </p:nvSpPr>
            <p:spPr bwMode="auto">
              <a:xfrm>
                <a:off x="13580" y="6798"/>
                <a:ext cx="51" cy="43"/>
              </a:xfrm>
              <a:custGeom>
                <a:avLst/>
                <a:gdLst>
                  <a:gd name="T0" fmla="*/ 2 w 8"/>
                  <a:gd name="T1" fmla="*/ 6 h 7"/>
                  <a:gd name="T2" fmla="*/ 1 w 8"/>
                  <a:gd name="T3" fmla="*/ 1 h 7"/>
                  <a:gd name="T4" fmla="*/ 6 w 8"/>
                  <a:gd name="T5" fmla="*/ 1 h 7"/>
                  <a:gd name="T6" fmla="*/ 7 w 8"/>
                  <a:gd name="T7" fmla="*/ 5 h 7"/>
                  <a:gd name="T8" fmla="*/ 2 w 8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2" y="6"/>
                    </a:moveTo>
                    <a:cubicBezTo>
                      <a:pt x="1" y="5"/>
                      <a:pt x="0" y="3"/>
                      <a:pt x="1" y="1"/>
                    </a:cubicBezTo>
                    <a:cubicBezTo>
                      <a:pt x="3" y="0"/>
                      <a:pt x="5" y="0"/>
                      <a:pt x="6" y="1"/>
                    </a:cubicBezTo>
                    <a:cubicBezTo>
                      <a:pt x="8" y="2"/>
                      <a:pt x="8" y="4"/>
                      <a:pt x="7" y="5"/>
                    </a:cubicBezTo>
                    <a:cubicBezTo>
                      <a:pt x="6" y="7"/>
                      <a:pt x="4" y="7"/>
                      <a:pt x="2" y="6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2" name="Freeform 365"/>
              <p:cNvSpPr/>
              <p:nvPr/>
            </p:nvSpPr>
            <p:spPr bwMode="auto">
              <a:xfrm>
                <a:off x="13522" y="6856"/>
                <a:ext cx="51" cy="51"/>
              </a:xfrm>
              <a:custGeom>
                <a:avLst/>
                <a:gdLst>
                  <a:gd name="T0" fmla="*/ 1 w 8"/>
                  <a:gd name="T1" fmla="*/ 6 h 8"/>
                  <a:gd name="T2" fmla="*/ 2 w 8"/>
                  <a:gd name="T3" fmla="*/ 1 h 8"/>
                  <a:gd name="T4" fmla="*/ 7 w 8"/>
                  <a:gd name="T5" fmla="*/ 2 h 8"/>
                  <a:gd name="T6" fmla="*/ 6 w 8"/>
                  <a:gd name="T7" fmla="*/ 6 h 8"/>
                  <a:gd name="T8" fmla="*/ 1 w 8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1" y="6"/>
                    </a:moveTo>
                    <a:cubicBezTo>
                      <a:pt x="0" y="4"/>
                      <a:pt x="1" y="2"/>
                      <a:pt x="2" y="1"/>
                    </a:cubicBezTo>
                    <a:cubicBezTo>
                      <a:pt x="4" y="0"/>
                      <a:pt x="6" y="0"/>
                      <a:pt x="7" y="2"/>
                    </a:cubicBezTo>
                    <a:cubicBezTo>
                      <a:pt x="8" y="3"/>
                      <a:pt x="8" y="5"/>
                      <a:pt x="6" y="6"/>
                    </a:cubicBezTo>
                    <a:cubicBezTo>
                      <a:pt x="5" y="8"/>
                      <a:pt x="2" y="7"/>
                      <a:pt x="1" y="6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3" name="Freeform 366"/>
              <p:cNvSpPr/>
              <p:nvPr/>
            </p:nvSpPr>
            <p:spPr bwMode="auto">
              <a:xfrm>
                <a:off x="13449" y="6895"/>
                <a:ext cx="53" cy="51"/>
              </a:xfrm>
              <a:custGeom>
                <a:avLst/>
                <a:gdLst>
                  <a:gd name="T0" fmla="*/ 1 w 8"/>
                  <a:gd name="T1" fmla="*/ 5 h 8"/>
                  <a:gd name="T2" fmla="*/ 3 w 8"/>
                  <a:gd name="T3" fmla="*/ 1 h 8"/>
                  <a:gd name="T4" fmla="*/ 7 w 8"/>
                  <a:gd name="T5" fmla="*/ 3 h 8"/>
                  <a:gd name="T6" fmla="*/ 5 w 8"/>
                  <a:gd name="T7" fmla="*/ 7 h 8"/>
                  <a:gd name="T8" fmla="*/ 1 w 8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1" y="5"/>
                    </a:moveTo>
                    <a:cubicBezTo>
                      <a:pt x="0" y="3"/>
                      <a:pt x="1" y="1"/>
                      <a:pt x="3" y="1"/>
                    </a:cubicBezTo>
                    <a:cubicBezTo>
                      <a:pt x="4" y="0"/>
                      <a:pt x="6" y="1"/>
                      <a:pt x="7" y="3"/>
                    </a:cubicBezTo>
                    <a:cubicBezTo>
                      <a:pt x="8" y="4"/>
                      <a:pt x="7" y="7"/>
                      <a:pt x="5" y="7"/>
                    </a:cubicBezTo>
                    <a:cubicBezTo>
                      <a:pt x="3" y="8"/>
                      <a:pt x="1" y="7"/>
                      <a:pt x="1" y="5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4" name="Freeform 367"/>
              <p:cNvSpPr/>
              <p:nvPr/>
            </p:nvSpPr>
            <p:spPr bwMode="auto">
              <a:xfrm>
                <a:off x="13372" y="6914"/>
                <a:ext cx="46" cy="46"/>
              </a:xfrm>
              <a:custGeom>
                <a:avLst/>
                <a:gdLst>
                  <a:gd name="T0" fmla="*/ 0 w 7"/>
                  <a:gd name="T1" fmla="*/ 4 h 7"/>
                  <a:gd name="T2" fmla="*/ 3 w 7"/>
                  <a:gd name="T3" fmla="*/ 1 h 7"/>
                  <a:gd name="T4" fmla="*/ 7 w 7"/>
                  <a:gd name="T5" fmla="*/ 4 h 7"/>
                  <a:gd name="T6" fmla="*/ 4 w 7"/>
                  <a:gd name="T7" fmla="*/ 7 h 7"/>
                  <a:gd name="T8" fmla="*/ 0 w 7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4"/>
                    </a:moveTo>
                    <a:cubicBezTo>
                      <a:pt x="0" y="2"/>
                      <a:pt x="1" y="1"/>
                      <a:pt x="3" y="1"/>
                    </a:cubicBezTo>
                    <a:cubicBezTo>
                      <a:pt x="5" y="0"/>
                      <a:pt x="6" y="2"/>
                      <a:pt x="7" y="4"/>
                    </a:cubicBezTo>
                    <a:cubicBezTo>
                      <a:pt x="7" y="5"/>
                      <a:pt x="6" y="7"/>
                      <a:pt x="4" y="7"/>
                    </a:cubicBezTo>
                    <a:cubicBezTo>
                      <a:pt x="1" y="7"/>
                      <a:pt x="0" y="6"/>
                      <a:pt x="0" y="4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5" name="Oval 368"/>
              <p:cNvSpPr>
                <a:spLocks noChangeArrowheads="1"/>
              </p:cNvSpPr>
              <p:nvPr/>
            </p:nvSpPr>
            <p:spPr bwMode="auto">
              <a:xfrm>
                <a:off x="13290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6" name="Oval 369"/>
              <p:cNvSpPr>
                <a:spLocks noChangeArrowheads="1"/>
              </p:cNvSpPr>
              <p:nvPr/>
            </p:nvSpPr>
            <p:spPr bwMode="auto">
              <a:xfrm>
                <a:off x="13206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7" name="Rectangle 370"/>
              <p:cNvSpPr>
                <a:spLocks noChangeArrowheads="1"/>
              </p:cNvSpPr>
              <p:nvPr/>
            </p:nvSpPr>
            <p:spPr bwMode="auto">
              <a:xfrm>
                <a:off x="12781" y="6999"/>
                <a:ext cx="58" cy="66"/>
              </a:xfrm>
              <a:prstGeom prst="rect">
                <a:avLst/>
              </a:pr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8" name="Rectangle 371"/>
              <p:cNvSpPr>
                <a:spLocks noChangeArrowheads="1"/>
              </p:cNvSpPr>
              <p:nvPr/>
            </p:nvSpPr>
            <p:spPr bwMode="auto">
              <a:xfrm>
                <a:off x="12870" y="6922"/>
                <a:ext cx="58" cy="143"/>
              </a:xfrm>
              <a:prstGeom prst="rect">
                <a:avLst/>
              </a:pr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9" name="Rectangle 372"/>
              <p:cNvSpPr>
                <a:spLocks noChangeArrowheads="1"/>
              </p:cNvSpPr>
              <p:nvPr/>
            </p:nvSpPr>
            <p:spPr bwMode="auto">
              <a:xfrm>
                <a:off x="12960" y="6876"/>
                <a:ext cx="58" cy="188"/>
              </a:xfrm>
              <a:prstGeom prst="rect">
                <a:avLst/>
              </a:pr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0" name="Freeform 373"/>
              <p:cNvSpPr>
                <a:spLocks noEditPoints="1"/>
              </p:cNvSpPr>
              <p:nvPr/>
            </p:nvSpPr>
            <p:spPr bwMode="auto">
              <a:xfrm>
                <a:off x="12677" y="6740"/>
                <a:ext cx="457" cy="467"/>
              </a:xfrm>
              <a:custGeom>
                <a:avLst/>
                <a:gdLst>
                  <a:gd name="T0" fmla="*/ 35 w 69"/>
                  <a:gd name="T1" fmla="*/ 70 h 70"/>
                  <a:gd name="T2" fmla="*/ 0 w 69"/>
                  <a:gd name="T3" fmla="*/ 35 h 70"/>
                  <a:gd name="T4" fmla="*/ 35 w 69"/>
                  <a:gd name="T5" fmla="*/ 0 h 70"/>
                  <a:gd name="T6" fmla="*/ 69 w 69"/>
                  <a:gd name="T7" fmla="*/ 35 h 70"/>
                  <a:gd name="T8" fmla="*/ 35 w 69"/>
                  <a:gd name="T9" fmla="*/ 70 h 70"/>
                  <a:gd name="T10" fmla="*/ 35 w 69"/>
                  <a:gd name="T11" fmla="*/ 6 h 70"/>
                  <a:gd name="T12" fmla="*/ 6 w 69"/>
                  <a:gd name="T13" fmla="*/ 35 h 70"/>
                  <a:gd name="T14" fmla="*/ 35 w 69"/>
                  <a:gd name="T15" fmla="*/ 64 h 70"/>
                  <a:gd name="T16" fmla="*/ 63 w 69"/>
                  <a:gd name="T17" fmla="*/ 35 h 70"/>
                  <a:gd name="T18" fmla="*/ 35 w 69"/>
                  <a:gd name="T19" fmla="*/ 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" h="70">
                    <a:moveTo>
                      <a:pt x="35" y="70"/>
                    </a:moveTo>
                    <a:cubicBezTo>
                      <a:pt x="16" y="70"/>
                      <a:pt x="0" y="54"/>
                      <a:pt x="0" y="35"/>
                    </a:cubicBezTo>
                    <a:cubicBezTo>
                      <a:pt x="0" y="16"/>
                      <a:pt x="16" y="0"/>
                      <a:pt x="35" y="0"/>
                    </a:cubicBezTo>
                    <a:cubicBezTo>
                      <a:pt x="54" y="0"/>
                      <a:pt x="69" y="16"/>
                      <a:pt x="69" y="35"/>
                    </a:cubicBezTo>
                    <a:cubicBezTo>
                      <a:pt x="69" y="54"/>
                      <a:pt x="54" y="70"/>
                      <a:pt x="35" y="70"/>
                    </a:cubicBezTo>
                    <a:close/>
                    <a:moveTo>
                      <a:pt x="35" y="6"/>
                    </a:moveTo>
                    <a:cubicBezTo>
                      <a:pt x="19" y="6"/>
                      <a:pt x="6" y="19"/>
                      <a:pt x="6" y="35"/>
                    </a:cubicBezTo>
                    <a:cubicBezTo>
                      <a:pt x="6" y="51"/>
                      <a:pt x="19" y="64"/>
                      <a:pt x="35" y="64"/>
                    </a:cubicBezTo>
                    <a:cubicBezTo>
                      <a:pt x="50" y="64"/>
                      <a:pt x="63" y="51"/>
                      <a:pt x="63" y="35"/>
                    </a:cubicBezTo>
                    <a:cubicBezTo>
                      <a:pt x="63" y="19"/>
                      <a:pt x="50" y="6"/>
                      <a:pt x="35" y="6"/>
                    </a:cubicBezTo>
                    <a:close/>
                  </a:path>
                </a:pathLst>
              </a:cu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75" name="文本框 74"/>
            <p:cNvSpPr txBox="1"/>
            <p:nvPr/>
          </p:nvSpPr>
          <p:spPr>
            <a:xfrm>
              <a:off x="5919" y="4045"/>
              <a:ext cx="7365" cy="2447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lnSpc>
                  <a:spcPts val="3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zh-CN" sz="5400" b="1" kern="0" dirty="0">
                  <a:ln w="0"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汉仪中黑简" panose="02010600000101010101" charset="-122"/>
                  <a:sym typeface="+mn-ea"/>
                </a:rPr>
                <a:t>工作展望</a:t>
              </a:r>
              <a:endParaRPr lang="zh-CN" altLang="zh-CN" sz="5400" b="1" kern="0" dirty="0">
                <a:ln w="0"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中黑简" panose="02010600000101010101" charset="-122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4"/>
          <p:cNvSpPr/>
          <p:nvPr/>
        </p:nvSpPr>
        <p:spPr>
          <a:xfrm>
            <a:off x="4239895" y="1166495"/>
            <a:ext cx="7769860" cy="5170170"/>
          </a:xfrm>
          <a:prstGeom prst="roundRect">
            <a:avLst>
              <a:gd name="adj" fmla="val 0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762000" sx="90000" sy="90000" algn="t" rotWithShape="0">
              <a:srgbClr val="0E6FE1">
                <a:alpha val="1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400000000000000" pitchFamily="18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108960" y="436880"/>
            <a:ext cx="55092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 kern="0" dirty="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工作展望</a:t>
            </a:r>
            <a:endParaRPr lang="zh-CN" altLang="en-US" sz="3200" b="1" kern="0" dirty="0"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30530" y="1130300"/>
            <a:ext cx="10088245" cy="1568450"/>
          </a:xfrm>
          <a:prstGeom prst="rect">
            <a:avLst/>
          </a:prstGeom>
        </p:spPr>
        <p:txBody>
          <a:bodyPr wrap="square">
            <a:spAutoFit/>
          </a:bodyPr>
          <a:p>
            <a:pPr marL="457200" indent="-457200" algn="l" defTabSz="26670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ü"/>
            </a:pPr>
            <a:r>
              <a:rPr lang="zh-CN" altLang="en-US" sz="3200" i="0" kern="0" dirty="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提升家长育儿能力‌：</a:t>
            </a:r>
            <a:endParaRPr lang="zh-CN" altLang="en-US" sz="3200" i="0" kern="0" dirty="0"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66700" indent="-266700" algn="l" defTabSz="26670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i="0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3200" i="0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通过科普活动，提升家长对儿童健康管理认识和技能</a:t>
            </a:r>
            <a:endParaRPr lang="zh-CN" altLang="en-US" sz="3200" i="0" kern="0" dirty="0"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0530" y="2830195"/>
            <a:ext cx="1086612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 algn="l" defTabSz="266700" fontAlgn="auto">
              <a:lnSpc>
                <a:spcPct val="150000"/>
              </a:lnSpc>
              <a:buClrTx/>
              <a:buSzTx/>
              <a:buFont typeface="Wingdings" panose="05000000000000000000" charset="0"/>
              <a:buChar char="ü"/>
            </a:pPr>
            <a:r>
              <a:rPr lang="zh-CN" altLang="en-US" sz="3200" kern="0" dirty="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扩大科普覆盖范围‌：</a:t>
            </a:r>
            <a:endParaRPr lang="zh-CN" altLang="en-US" sz="3200" kern="0" dirty="0"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66700" indent="-266700" algn="l" defTabSz="266700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3200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r>
              <a:rPr lang="zh-CN" altLang="en-US" sz="3200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与更多学校、社区、幼儿园建立合作关系，实现科普活动的广泛覆盖</a:t>
            </a:r>
            <a:endParaRPr lang="zh-CN" altLang="en-US" sz="3200" kern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30530" y="5041900"/>
            <a:ext cx="1105154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 algn="l" fontAlgn="auto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3200" kern="0" dirty="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创新科普形式‌：</a:t>
            </a:r>
            <a:endParaRPr lang="zh-CN" altLang="en-US" sz="3200" kern="0" dirty="0"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3200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r>
              <a:rPr lang="zh-CN" altLang="en-US" sz="3200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结合新媒体技术，开发更多寓教于乐的儿童健康科普内容</a:t>
            </a:r>
            <a:endParaRPr lang="zh-CN" altLang="en-US" sz="3200" kern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形状&#10;&#10;描述已自动生成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6510" y="-13970"/>
            <a:ext cx="12185445" cy="6858000"/>
          </a:xfrm>
          <a:prstGeom prst="rect">
            <a:avLst/>
          </a:prstGeom>
          <a:solidFill>
            <a:srgbClr val="55BEC5"/>
          </a:solidFill>
        </p:spPr>
      </p:pic>
      <p:sp>
        <p:nvSpPr>
          <p:cNvPr id="17" name="文本框 16"/>
          <p:cNvSpPr txBox="1"/>
          <p:nvPr/>
        </p:nvSpPr>
        <p:spPr>
          <a:xfrm>
            <a:off x="2584750" y="2454657"/>
            <a:ext cx="6713621" cy="706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4000" b="1" i="0" kern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谢</a:t>
            </a:r>
            <a:r>
              <a:rPr kumimoji="0" lang="en-US" altLang="zh-CN" sz="4000" b="1" i="0" kern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kumimoji="0" lang="zh-CN" altLang="zh-CN" sz="4000" b="1" i="0" kern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谢！</a:t>
            </a:r>
            <a:endParaRPr kumimoji="0" lang="zh-CN" altLang="zh-CN" sz="4000" b="1" i="0" kern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广东省健康科普促进会新logo组合-白色左右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22800" cy="14947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 descr="7b0a202020202262756c6c6574223a20227b5c2263617465676f727949645c223a31303030352c5c2274656d706c61746549645c223a32303233313538337d220a7d0a"/>
          <p:cNvSpPr txBox="1"/>
          <p:nvPr/>
        </p:nvSpPr>
        <p:spPr>
          <a:xfrm>
            <a:off x="1427234" y="1001795"/>
            <a:ext cx="642366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50000"/>
              </a:lnSpc>
              <a:buBlip>
                <a:blip r:embed="rId1"/>
              </a:buBlip>
            </a:pPr>
            <a:r>
              <a:rPr lang="zh-CN" altLang="en-US" sz="4400" b="1" dirty="0">
                <a:solidFill>
                  <a:srgbClr val="0E6FE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工作回顾</a:t>
            </a:r>
            <a:endParaRPr lang="zh-CN" altLang="en-US" sz="4400" b="1" dirty="0">
              <a:solidFill>
                <a:srgbClr val="0E6FE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文本框 4" descr="7b0a202020202262756c6c6574223a20227b5c2263617465676f727949645c223a31303030352c5c2274656d706c61746549645c223a32303233313538337d220a7d0a"/>
          <p:cNvSpPr txBox="1"/>
          <p:nvPr/>
        </p:nvSpPr>
        <p:spPr>
          <a:xfrm>
            <a:off x="1427234" y="2078120"/>
            <a:ext cx="642366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50000"/>
              </a:lnSpc>
              <a:buBlip>
                <a:blip r:embed="rId1"/>
              </a:buBlip>
            </a:pPr>
            <a:r>
              <a:rPr lang="zh-CN" altLang="en-US" sz="4400" b="1" dirty="0">
                <a:solidFill>
                  <a:srgbClr val="0E6FE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分会活动</a:t>
            </a:r>
            <a:endParaRPr lang="zh-CN" altLang="en-US" sz="4400" b="1" dirty="0">
              <a:solidFill>
                <a:srgbClr val="0E6FE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文本框 7" descr="7b0a202020202262756c6c6574223a20227b5c2263617465676f727949645c223a31303030352c5c2274656d706c61746549645c223a32303233313538337d220a7d0a"/>
          <p:cNvSpPr txBox="1"/>
          <p:nvPr/>
        </p:nvSpPr>
        <p:spPr>
          <a:xfrm>
            <a:off x="1427234" y="3375425"/>
            <a:ext cx="642366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50000"/>
              </a:lnSpc>
              <a:buBlip>
                <a:blip r:embed="rId1"/>
              </a:buBlip>
            </a:pPr>
            <a:r>
              <a:rPr lang="zh-CN" altLang="en-US" sz="4400" b="1" dirty="0">
                <a:solidFill>
                  <a:srgbClr val="0E6FE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工作计划</a:t>
            </a:r>
            <a:endParaRPr lang="zh-CN" altLang="en-US" sz="4400" b="1" dirty="0">
              <a:solidFill>
                <a:srgbClr val="0E6FE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文本框 10" descr="7b0a202020202262756c6c6574223a20227b5c2263617465676f727949645c223a31303030352c5c2274656d706c61746549645c223a32303233313538337d220a7d0a"/>
          <p:cNvSpPr txBox="1"/>
          <p:nvPr/>
        </p:nvSpPr>
        <p:spPr>
          <a:xfrm>
            <a:off x="1427234" y="4656220"/>
            <a:ext cx="642366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50000"/>
              </a:lnSpc>
              <a:buBlip>
                <a:blip r:embed="rId1"/>
              </a:buBlip>
            </a:pPr>
            <a:r>
              <a:rPr lang="zh-CN" altLang="en-US" sz="4400" b="1" dirty="0">
                <a:solidFill>
                  <a:srgbClr val="0E6FE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工作展望</a:t>
            </a:r>
            <a:endParaRPr lang="zh-CN" altLang="en-US" sz="4400" b="1" dirty="0">
              <a:solidFill>
                <a:srgbClr val="0E6FE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4"/>
          <p:cNvSpPr/>
          <p:nvPr/>
        </p:nvSpPr>
        <p:spPr>
          <a:xfrm>
            <a:off x="4160520" y="1166495"/>
            <a:ext cx="7769860" cy="5170170"/>
          </a:xfrm>
          <a:prstGeom prst="roundRect">
            <a:avLst>
              <a:gd name="adj" fmla="val 0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762000" sx="90000" sy="90000" algn="t" rotWithShape="0">
              <a:srgbClr val="0E6FE1">
                <a:alpha val="1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400000000000000" pitchFamily="18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160520" y="2628900"/>
            <a:ext cx="3682365" cy="10013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ln>
                <a:solidFill>
                  <a:sysClr val="windowText" lastClr="000000"/>
                </a:solidFill>
              </a:ln>
            </a:endParaRPr>
          </a:p>
        </p:txBody>
      </p:sp>
      <p:grpSp>
        <p:nvGrpSpPr>
          <p:cNvPr id="5" name="组合 4" descr="7b0a202020202274657874626f78223a20227b5c2263617465676f72795f69645c223a31303738392c5c2269645c223a32303334353032307d220a7d0a"/>
          <p:cNvGrpSpPr/>
          <p:nvPr/>
        </p:nvGrpSpPr>
        <p:grpSpPr>
          <a:xfrm>
            <a:off x="3429635" y="2282190"/>
            <a:ext cx="5332730" cy="2293620"/>
            <a:chOff x="5402" y="3594"/>
            <a:chExt cx="8398" cy="3612"/>
          </a:xfrm>
        </p:grpSpPr>
        <p:grpSp>
          <p:nvGrpSpPr>
            <p:cNvPr id="4" name="组合 3"/>
            <p:cNvGrpSpPr/>
            <p:nvPr/>
          </p:nvGrpSpPr>
          <p:grpSpPr>
            <a:xfrm>
              <a:off x="5402" y="3594"/>
              <a:ext cx="8398" cy="3612"/>
              <a:chOff x="5402" y="3594"/>
              <a:chExt cx="8398" cy="3612"/>
            </a:xfrm>
          </p:grpSpPr>
          <p:sp>
            <p:nvSpPr>
              <p:cNvPr id="181" name="Freeform 107"/>
              <p:cNvSpPr>
                <a:spLocks noEditPoints="1"/>
              </p:cNvSpPr>
              <p:nvPr/>
            </p:nvSpPr>
            <p:spPr bwMode="auto">
              <a:xfrm>
                <a:off x="13134" y="6734"/>
                <a:ext cx="124" cy="128"/>
              </a:xfrm>
              <a:custGeom>
                <a:avLst/>
                <a:gdLst>
                  <a:gd name="T0" fmla="*/ 18 w 19"/>
                  <a:gd name="T1" fmla="*/ 15 h 20"/>
                  <a:gd name="T2" fmla="*/ 19 w 19"/>
                  <a:gd name="T3" fmla="*/ 13 h 20"/>
                  <a:gd name="T4" fmla="*/ 17 w 19"/>
                  <a:gd name="T5" fmla="*/ 11 h 20"/>
                  <a:gd name="T6" fmla="*/ 17 w 19"/>
                  <a:gd name="T7" fmla="*/ 9 h 20"/>
                  <a:gd name="T8" fmla="*/ 19 w 19"/>
                  <a:gd name="T9" fmla="*/ 7 h 20"/>
                  <a:gd name="T10" fmla="*/ 18 w 19"/>
                  <a:gd name="T11" fmla="*/ 5 h 20"/>
                  <a:gd name="T12" fmla="*/ 15 w 19"/>
                  <a:gd name="T13" fmla="*/ 5 h 20"/>
                  <a:gd name="T14" fmla="*/ 14 w 19"/>
                  <a:gd name="T15" fmla="*/ 4 h 20"/>
                  <a:gd name="T16" fmla="*/ 14 w 19"/>
                  <a:gd name="T17" fmla="*/ 1 h 20"/>
                  <a:gd name="T18" fmla="*/ 12 w 19"/>
                  <a:gd name="T19" fmla="*/ 0 h 20"/>
                  <a:gd name="T20" fmla="*/ 10 w 19"/>
                  <a:gd name="T21" fmla="*/ 2 h 20"/>
                  <a:gd name="T22" fmla="*/ 8 w 19"/>
                  <a:gd name="T23" fmla="*/ 2 h 20"/>
                  <a:gd name="T24" fmla="*/ 7 w 19"/>
                  <a:gd name="T25" fmla="*/ 0 h 20"/>
                  <a:gd name="T26" fmla="*/ 4 w 19"/>
                  <a:gd name="T27" fmla="*/ 1 h 20"/>
                  <a:gd name="T28" fmla="*/ 5 w 19"/>
                  <a:gd name="T29" fmla="*/ 4 h 20"/>
                  <a:gd name="T30" fmla="*/ 3 w 19"/>
                  <a:gd name="T31" fmla="*/ 5 h 20"/>
                  <a:gd name="T32" fmla="*/ 0 w 19"/>
                  <a:gd name="T33" fmla="*/ 5 h 20"/>
                  <a:gd name="T34" fmla="*/ 0 w 19"/>
                  <a:gd name="T35" fmla="*/ 7 h 20"/>
                  <a:gd name="T36" fmla="*/ 2 w 19"/>
                  <a:gd name="T37" fmla="*/ 9 h 20"/>
                  <a:gd name="T38" fmla="*/ 2 w 19"/>
                  <a:gd name="T39" fmla="*/ 11 h 20"/>
                  <a:gd name="T40" fmla="*/ 0 w 19"/>
                  <a:gd name="T41" fmla="*/ 13 h 20"/>
                  <a:gd name="T42" fmla="*/ 1 w 19"/>
                  <a:gd name="T43" fmla="*/ 15 h 20"/>
                  <a:gd name="T44" fmla="*/ 3 w 19"/>
                  <a:gd name="T45" fmla="*/ 15 h 20"/>
                  <a:gd name="T46" fmla="*/ 5 w 19"/>
                  <a:gd name="T47" fmla="*/ 16 h 20"/>
                  <a:gd name="T48" fmla="*/ 4 w 19"/>
                  <a:gd name="T49" fmla="*/ 19 h 20"/>
                  <a:gd name="T50" fmla="*/ 7 w 19"/>
                  <a:gd name="T51" fmla="*/ 20 h 20"/>
                  <a:gd name="T52" fmla="*/ 9 w 19"/>
                  <a:gd name="T53" fmla="*/ 18 h 20"/>
                  <a:gd name="T54" fmla="*/ 10 w 19"/>
                  <a:gd name="T55" fmla="*/ 18 h 20"/>
                  <a:gd name="T56" fmla="*/ 12 w 19"/>
                  <a:gd name="T57" fmla="*/ 20 h 20"/>
                  <a:gd name="T58" fmla="*/ 14 w 19"/>
                  <a:gd name="T59" fmla="*/ 19 h 20"/>
                  <a:gd name="T60" fmla="*/ 14 w 19"/>
                  <a:gd name="T61" fmla="*/ 16 h 20"/>
                  <a:gd name="T62" fmla="*/ 15 w 19"/>
                  <a:gd name="T63" fmla="*/ 15 h 20"/>
                  <a:gd name="T64" fmla="*/ 18 w 19"/>
                  <a:gd name="T65" fmla="*/ 15 h 20"/>
                  <a:gd name="T66" fmla="*/ 8 w 19"/>
                  <a:gd name="T67" fmla="*/ 13 h 20"/>
                  <a:gd name="T68" fmla="*/ 6 w 19"/>
                  <a:gd name="T69" fmla="*/ 9 h 20"/>
                  <a:gd name="T70" fmla="*/ 11 w 19"/>
                  <a:gd name="T71" fmla="*/ 6 h 20"/>
                  <a:gd name="T72" fmla="*/ 13 w 19"/>
                  <a:gd name="T73" fmla="*/ 11 h 20"/>
                  <a:gd name="T74" fmla="*/ 8 w 19"/>
                  <a:gd name="T75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" h="20">
                    <a:moveTo>
                      <a:pt x="18" y="15"/>
                    </a:moveTo>
                    <a:cubicBezTo>
                      <a:pt x="19" y="13"/>
                      <a:pt x="19" y="13"/>
                      <a:pt x="19" y="13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0"/>
                      <a:pt x="17" y="10"/>
                      <a:pt x="17" y="9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4"/>
                      <a:pt x="14" y="4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9" y="2"/>
                      <a:pt x="8" y="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4" y="15"/>
                      <a:pt x="4" y="16"/>
                      <a:pt x="5" y="16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8"/>
                      <a:pt x="10" y="18"/>
                      <a:pt x="10" y="18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6"/>
                      <a:pt x="15" y="15"/>
                      <a:pt x="15" y="15"/>
                    </a:cubicBezTo>
                    <a:lnTo>
                      <a:pt x="18" y="15"/>
                    </a:lnTo>
                    <a:close/>
                    <a:moveTo>
                      <a:pt x="8" y="13"/>
                    </a:moveTo>
                    <a:cubicBezTo>
                      <a:pt x="6" y="13"/>
                      <a:pt x="5" y="10"/>
                      <a:pt x="6" y="9"/>
                    </a:cubicBezTo>
                    <a:cubicBezTo>
                      <a:pt x="7" y="7"/>
                      <a:pt x="9" y="6"/>
                      <a:pt x="11" y="6"/>
                    </a:cubicBezTo>
                    <a:cubicBezTo>
                      <a:pt x="13" y="7"/>
                      <a:pt x="14" y="9"/>
                      <a:pt x="13" y="11"/>
                    </a:cubicBezTo>
                    <a:cubicBezTo>
                      <a:pt x="12" y="13"/>
                      <a:pt x="10" y="14"/>
                      <a:pt x="8" y="13"/>
                    </a:cubicBezTo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2" name="Freeform 108"/>
              <p:cNvSpPr>
                <a:spLocks noEditPoints="1"/>
              </p:cNvSpPr>
              <p:nvPr/>
            </p:nvSpPr>
            <p:spPr bwMode="auto">
              <a:xfrm>
                <a:off x="5757" y="3807"/>
                <a:ext cx="186" cy="188"/>
              </a:xfrm>
              <a:custGeom>
                <a:avLst/>
                <a:gdLst>
                  <a:gd name="T0" fmla="*/ 23 w 29"/>
                  <a:gd name="T1" fmla="*/ 26 h 29"/>
                  <a:gd name="T2" fmla="*/ 26 w 29"/>
                  <a:gd name="T3" fmla="*/ 24 h 29"/>
                  <a:gd name="T4" fmla="*/ 24 w 29"/>
                  <a:gd name="T5" fmla="*/ 20 h 29"/>
                  <a:gd name="T6" fmla="*/ 25 w 29"/>
                  <a:gd name="T7" fmla="*/ 18 h 29"/>
                  <a:gd name="T8" fmla="*/ 29 w 29"/>
                  <a:gd name="T9" fmla="*/ 17 h 29"/>
                  <a:gd name="T10" fmla="*/ 29 w 29"/>
                  <a:gd name="T11" fmla="*/ 13 h 29"/>
                  <a:gd name="T12" fmla="*/ 25 w 29"/>
                  <a:gd name="T13" fmla="*/ 12 h 29"/>
                  <a:gd name="T14" fmla="*/ 24 w 29"/>
                  <a:gd name="T15" fmla="*/ 10 h 29"/>
                  <a:gd name="T16" fmla="*/ 26 w 29"/>
                  <a:gd name="T17" fmla="*/ 6 h 29"/>
                  <a:gd name="T18" fmla="*/ 24 w 29"/>
                  <a:gd name="T19" fmla="*/ 3 h 29"/>
                  <a:gd name="T20" fmla="*/ 20 w 29"/>
                  <a:gd name="T21" fmla="*/ 5 h 29"/>
                  <a:gd name="T22" fmla="*/ 18 w 29"/>
                  <a:gd name="T23" fmla="*/ 4 h 29"/>
                  <a:gd name="T24" fmla="*/ 17 w 29"/>
                  <a:gd name="T25" fmla="*/ 0 h 29"/>
                  <a:gd name="T26" fmla="*/ 13 w 29"/>
                  <a:gd name="T27" fmla="*/ 0 h 29"/>
                  <a:gd name="T28" fmla="*/ 12 w 29"/>
                  <a:gd name="T29" fmla="*/ 4 h 29"/>
                  <a:gd name="T30" fmla="*/ 10 w 29"/>
                  <a:gd name="T31" fmla="*/ 5 h 29"/>
                  <a:gd name="T32" fmla="*/ 6 w 29"/>
                  <a:gd name="T33" fmla="*/ 3 h 29"/>
                  <a:gd name="T34" fmla="*/ 4 w 29"/>
                  <a:gd name="T35" fmla="*/ 5 h 29"/>
                  <a:gd name="T36" fmla="*/ 5 w 29"/>
                  <a:gd name="T37" fmla="*/ 9 h 29"/>
                  <a:gd name="T38" fmla="*/ 4 w 29"/>
                  <a:gd name="T39" fmla="*/ 11 h 29"/>
                  <a:gd name="T40" fmla="*/ 0 w 29"/>
                  <a:gd name="T41" fmla="*/ 12 h 29"/>
                  <a:gd name="T42" fmla="*/ 0 w 29"/>
                  <a:gd name="T43" fmla="*/ 16 h 29"/>
                  <a:gd name="T44" fmla="*/ 4 w 29"/>
                  <a:gd name="T45" fmla="*/ 17 h 29"/>
                  <a:gd name="T46" fmla="*/ 5 w 29"/>
                  <a:gd name="T47" fmla="*/ 19 h 29"/>
                  <a:gd name="T48" fmla="*/ 3 w 29"/>
                  <a:gd name="T49" fmla="*/ 23 h 29"/>
                  <a:gd name="T50" fmla="*/ 5 w 29"/>
                  <a:gd name="T51" fmla="*/ 25 h 29"/>
                  <a:gd name="T52" fmla="*/ 9 w 29"/>
                  <a:gd name="T53" fmla="*/ 24 h 29"/>
                  <a:gd name="T54" fmla="*/ 11 w 29"/>
                  <a:gd name="T55" fmla="*/ 25 h 29"/>
                  <a:gd name="T56" fmla="*/ 12 w 29"/>
                  <a:gd name="T57" fmla="*/ 29 h 29"/>
                  <a:gd name="T58" fmla="*/ 16 w 29"/>
                  <a:gd name="T59" fmla="*/ 29 h 29"/>
                  <a:gd name="T60" fmla="*/ 17 w 29"/>
                  <a:gd name="T61" fmla="*/ 25 h 29"/>
                  <a:gd name="T62" fmla="*/ 20 w 29"/>
                  <a:gd name="T63" fmla="*/ 24 h 29"/>
                  <a:gd name="T64" fmla="*/ 23 w 29"/>
                  <a:gd name="T65" fmla="*/ 26 h 29"/>
                  <a:gd name="T66" fmla="*/ 11 w 29"/>
                  <a:gd name="T67" fmla="*/ 18 h 29"/>
                  <a:gd name="T68" fmla="*/ 11 w 29"/>
                  <a:gd name="T69" fmla="*/ 11 h 29"/>
                  <a:gd name="T70" fmla="*/ 19 w 29"/>
                  <a:gd name="T71" fmla="*/ 11 h 29"/>
                  <a:gd name="T72" fmla="*/ 18 w 29"/>
                  <a:gd name="T73" fmla="*/ 18 h 29"/>
                  <a:gd name="T74" fmla="*/ 11 w 29"/>
                  <a:gd name="T75" fmla="*/ 1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9" h="29">
                    <a:moveTo>
                      <a:pt x="23" y="26"/>
                    </a:moveTo>
                    <a:cubicBezTo>
                      <a:pt x="26" y="24"/>
                      <a:pt x="26" y="24"/>
                      <a:pt x="26" y="24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19"/>
                      <a:pt x="25" y="19"/>
                      <a:pt x="25" y="18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11"/>
                      <a:pt x="25" y="10"/>
                      <a:pt x="24" y="10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5"/>
                      <a:pt x="19" y="4"/>
                      <a:pt x="18" y="4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11" y="4"/>
                      <a:pt x="10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10"/>
                      <a:pt x="4" y="1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8"/>
                      <a:pt x="5" y="19"/>
                      <a:pt x="5" y="19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10" y="24"/>
                      <a:pt x="10" y="24"/>
                      <a:pt x="11" y="25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8" y="25"/>
                      <a:pt x="19" y="24"/>
                      <a:pt x="20" y="24"/>
                    </a:cubicBezTo>
                    <a:lnTo>
                      <a:pt x="23" y="26"/>
                    </a:lnTo>
                    <a:close/>
                    <a:moveTo>
                      <a:pt x="11" y="18"/>
                    </a:moveTo>
                    <a:cubicBezTo>
                      <a:pt x="9" y="16"/>
                      <a:pt x="9" y="12"/>
                      <a:pt x="11" y="11"/>
                    </a:cubicBezTo>
                    <a:cubicBezTo>
                      <a:pt x="13" y="9"/>
                      <a:pt x="17" y="9"/>
                      <a:pt x="19" y="11"/>
                    </a:cubicBezTo>
                    <a:cubicBezTo>
                      <a:pt x="21" y="13"/>
                      <a:pt x="20" y="16"/>
                      <a:pt x="18" y="18"/>
                    </a:cubicBezTo>
                    <a:cubicBezTo>
                      <a:pt x="16" y="20"/>
                      <a:pt x="13" y="20"/>
                      <a:pt x="11" y="18"/>
                    </a:cubicBezTo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3" name="Freeform 109"/>
              <p:cNvSpPr>
                <a:spLocks noEditPoints="1"/>
              </p:cNvSpPr>
              <p:nvPr/>
            </p:nvSpPr>
            <p:spPr bwMode="auto">
              <a:xfrm>
                <a:off x="5646" y="3969"/>
                <a:ext cx="97" cy="92"/>
              </a:xfrm>
              <a:custGeom>
                <a:avLst/>
                <a:gdLst>
                  <a:gd name="T0" fmla="*/ 12 w 15"/>
                  <a:gd name="T1" fmla="*/ 13 h 14"/>
                  <a:gd name="T2" fmla="*/ 13 w 15"/>
                  <a:gd name="T3" fmla="*/ 12 h 14"/>
                  <a:gd name="T4" fmla="*/ 12 w 15"/>
                  <a:gd name="T5" fmla="*/ 10 h 14"/>
                  <a:gd name="T6" fmla="*/ 13 w 15"/>
                  <a:gd name="T7" fmla="*/ 9 h 14"/>
                  <a:gd name="T8" fmla="*/ 15 w 15"/>
                  <a:gd name="T9" fmla="*/ 8 h 14"/>
                  <a:gd name="T10" fmla="*/ 15 w 15"/>
                  <a:gd name="T11" fmla="*/ 6 h 14"/>
                  <a:gd name="T12" fmla="*/ 13 w 15"/>
                  <a:gd name="T13" fmla="*/ 6 h 14"/>
                  <a:gd name="T14" fmla="*/ 12 w 15"/>
                  <a:gd name="T15" fmla="*/ 5 h 14"/>
                  <a:gd name="T16" fmla="*/ 14 w 15"/>
                  <a:gd name="T17" fmla="*/ 3 h 14"/>
                  <a:gd name="T18" fmla="*/ 12 w 15"/>
                  <a:gd name="T19" fmla="*/ 2 h 14"/>
                  <a:gd name="T20" fmla="*/ 10 w 15"/>
                  <a:gd name="T21" fmla="*/ 2 h 14"/>
                  <a:gd name="T22" fmla="*/ 9 w 15"/>
                  <a:gd name="T23" fmla="*/ 2 h 14"/>
                  <a:gd name="T24" fmla="*/ 9 w 15"/>
                  <a:gd name="T25" fmla="*/ 0 h 14"/>
                  <a:gd name="T26" fmla="*/ 7 w 15"/>
                  <a:gd name="T27" fmla="*/ 0 h 14"/>
                  <a:gd name="T28" fmla="*/ 6 w 15"/>
                  <a:gd name="T29" fmla="*/ 2 h 14"/>
                  <a:gd name="T30" fmla="*/ 5 w 15"/>
                  <a:gd name="T31" fmla="*/ 2 h 14"/>
                  <a:gd name="T32" fmla="*/ 3 w 15"/>
                  <a:gd name="T33" fmla="*/ 1 h 14"/>
                  <a:gd name="T34" fmla="*/ 2 w 15"/>
                  <a:gd name="T35" fmla="*/ 2 h 14"/>
                  <a:gd name="T36" fmla="*/ 3 w 15"/>
                  <a:gd name="T37" fmla="*/ 4 h 14"/>
                  <a:gd name="T38" fmla="*/ 2 w 15"/>
                  <a:gd name="T39" fmla="*/ 5 h 14"/>
                  <a:gd name="T40" fmla="*/ 0 w 15"/>
                  <a:gd name="T41" fmla="*/ 6 h 14"/>
                  <a:gd name="T42" fmla="*/ 0 w 15"/>
                  <a:gd name="T43" fmla="*/ 8 h 14"/>
                  <a:gd name="T44" fmla="*/ 2 w 15"/>
                  <a:gd name="T45" fmla="*/ 8 h 14"/>
                  <a:gd name="T46" fmla="*/ 3 w 15"/>
                  <a:gd name="T47" fmla="*/ 9 h 14"/>
                  <a:gd name="T48" fmla="*/ 2 w 15"/>
                  <a:gd name="T49" fmla="*/ 11 h 14"/>
                  <a:gd name="T50" fmla="*/ 3 w 15"/>
                  <a:gd name="T51" fmla="*/ 13 h 14"/>
                  <a:gd name="T52" fmla="*/ 5 w 15"/>
                  <a:gd name="T53" fmla="*/ 12 h 14"/>
                  <a:gd name="T54" fmla="*/ 6 w 15"/>
                  <a:gd name="T55" fmla="*/ 12 h 14"/>
                  <a:gd name="T56" fmla="*/ 6 w 15"/>
                  <a:gd name="T57" fmla="*/ 14 h 14"/>
                  <a:gd name="T58" fmla="*/ 8 w 15"/>
                  <a:gd name="T59" fmla="*/ 14 h 14"/>
                  <a:gd name="T60" fmla="*/ 9 w 15"/>
                  <a:gd name="T61" fmla="*/ 12 h 14"/>
                  <a:gd name="T62" fmla="*/ 10 w 15"/>
                  <a:gd name="T63" fmla="*/ 12 h 14"/>
                  <a:gd name="T64" fmla="*/ 12 w 15"/>
                  <a:gd name="T65" fmla="*/ 13 h 14"/>
                  <a:gd name="T66" fmla="*/ 6 w 15"/>
                  <a:gd name="T67" fmla="*/ 9 h 14"/>
                  <a:gd name="T68" fmla="*/ 6 w 15"/>
                  <a:gd name="T69" fmla="*/ 5 h 14"/>
                  <a:gd name="T70" fmla="*/ 10 w 15"/>
                  <a:gd name="T71" fmla="*/ 5 h 14"/>
                  <a:gd name="T72" fmla="*/ 9 w 15"/>
                  <a:gd name="T73" fmla="*/ 9 h 14"/>
                  <a:gd name="T74" fmla="*/ 6 w 15"/>
                  <a:gd name="T75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5" h="14">
                    <a:moveTo>
                      <a:pt x="12" y="13"/>
                    </a:moveTo>
                    <a:cubicBezTo>
                      <a:pt x="13" y="12"/>
                      <a:pt x="13" y="12"/>
                      <a:pt x="13" y="12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3" y="9"/>
                      <a:pt x="13" y="9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3" y="5"/>
                      <a:pt x="12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9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2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3" y="9"/>
                      <a:pt x="3" y="9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6" y="12"/>
                      <a:pt x="6" y="12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10" y="12"/>
                      <a:pt x="10" y="12"/>
                    </a:cubicBezTo>
                    <a:lnTo>
                      <a:pt x="12" y="13"/>
                    </a:lnTo>
                    <a:close/>
                    <a:moveTo>
                      <a:pt x="6" y="9"/>
                    </a:moveTo>
                    <a:cubicBezTo>
                      <a:pt x="5" y="8"/>
                      <a:pt x="5" y="6"/>
                      <a:pt x="6" y="5"/>
                    </a:cubicBezTo>
                    <a:cubicBezTo>
                      <a:pt x="7" y="4"/>
                      <a:pt x="9" y="4"/>
                      <a:pt x="10" y="5"/>
                    </a:cubicBezTo>
                    <a:cubicBezTo>
                      <a:pt x="11" y="6"/>
                      <a:pt x="10" y="8"/>
                      <a:pt x="9" y="9"/>
                    </a:cubicBezTo>
                    <a:cubicBezTo>
                      <a:pt x="8" y="10"/>
                      <a:pt x="7" y="10"/>
                      <a:pt x="6" y="9"/>
                    </a:cubicBezTo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4" name="Line 110"/>
              <p:cNvSpPr>
                <a:spLocks noChangeShapeType="1"/>
              </p:cNvSpPr>
              <p:nvPr/>
            </p:nvSpPr>
            <p:spPr bwMode="auto">
              <a:xfrm>
                <a:off x="12651" y="7051"/>
                <a:ext cx="0" cy="0"/>
              </a:xfrm>
              <a:prstGeom prst="line">
                <a:avLst/>
              </a:prstGeom>
              <a:solidFill>
                <a:srgbClr val="4A7CC6"/>
              </a:solidFill>
              <a:ln w="34925" cap="flat">
                <a:solidFill>
                  <a:srgbClr val="172A88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5" name="Freeform 111"/>
              <p:cNvSpPr/>
              <p:nvPr/>
            </p:nvSpPr>
            <p:spPr bwMode="auto">
              <a:xfrm>
                <a:off x="5402" y="3594"/>
                <a:ext cx="8398" cy="3483"/>
              </a:xfrm>
              <a:custGeom>
                <a:avLst/>
                <a:gdLst>
                  <a:gd name="T0" fmla="*/ 1236 w 1302"/>
                  <a:gd name="T1" fmla="*/ 538 h 538"/>
                  <a:gd name="T2" fmla="*/ 1201 w 1302"/>
                  <a:gd name="T3" fmla="*/ 538 h 538"/>
                  <a:gd name="T4" fmla="*/ 1201 w 1302"/>
                  <a:gd name="T5" fmla="*/ 530 h 538"/>
                  <a:gd name="T6" fmla="*/ 1236 w 1302"/>
                  <a:gd name="T7" fmla="*/ 530 h 538"/>
                  <a:gd name="T8" fmla="*/ 1294 w 1302"/>
                  <a:gd name="T9" fmla="*/ 472 h 538"/>
                  <a:gd name="T10" fmla="*/ 1294 w 1302"/>
                  <a:gd name="T11" fmla="*/ 67 h 538"/>
                  <a:gd name="T12" fmla="*/ 1236 w 1302"/>
                  <a:gd name="T13" fmla="*/ 8 h 538"/>
                  <a:gd name="T14" fmla="*/ 66 w 1302"/>
                  <a:gd name="T15" fmla="*/ 8 h 538"/>
                  <a:gd name="T16" fmla="*/ 8 w 1302"/>
                  <a:gd name="T17" fmla="*/ 67 h 538"/>
                  <a:gd name="T18" fmla="*/ 8 w 1302"/>
                  <a:gd name="T19" fmla="*/ 472 h 538"/>
                  <a:gd name="T20" fmla="*/ 66 w 1302"/>
                  <a:gd name="T21" fmla="*/ 530 h 538"/>
                  <a:gd name="T22" fmla="*/ 1124 w 1302"/>
                  <a:gd name="T23" fmla="*/ 530 h 538"/>
                  <a:gd name="T24" fmla="*/ 1124 w 1302"/>
                  <a:gd name="T25" fmla="*/ 538 h 538"/>
                  <a:gd name="T26" fmla="*/ 66 w 1302"/>
                  <a:gd name="T27" fmla="*/ 538 h 538"/>
                  <a:gd name="T28" fmla="*/ 0 w 1302"/>
                  <a:gd name="T29" fmla="*/ 472 h 538"/>
                  <a:gd name="T30" fmla="*/ 0 w 1302"/>
                  <a:gd name="T31" fmla="*/ 67 h 538"/>
                  <a:gd name="T32" fmla="*/ 66 w 1302"/>
                  <a:gd name="T33" fmla="*/ 0 h 538"/>
                  <a:gd name="T34" fmla="*/ 1236 w 1302"/>
                  <a:gd name="T35" fmla="*/ 0 h 538"/>
                  <a:gd name="T36" fmla="*/ 1302 w 1302"/>
                  <a:gd name="T37" fmla="*/ 67 h 538"/>
                  <a:gd name="T38" fmla="*/ 1302 w 1302"/>
                  <a:gd name="T39" fmla="*/ 472 h 538"/>
                  <a:gd name="T40" fmla="*/ 1236 w 1302"/>
                  <a:gd name="T41" fmla="*/ 538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02" h="538">
                    <a:moveTo>
                      <a:pt x="1236" y="538"/>
                    </a:moveTo>
                    <a:cubicBezTo>
                      <a:pt x="1201" y="538"/>
                      <a:pt x="1201" y="538"/>
                      <a:pt x="1201" y="538"/>
                    </a:cubicBezTo>
                    <a:cubicBezTo>
                      <a:pt x="1201" y="530"/>
                      <a:pt x="1201" y="530"/>
                      <a:pt x="1201" y="530"/>
                    </a:cubicBezTo>
                    <a:cubicBezTo>
                      <a:pt x="1236" y="530"/>
                      <a:pt x="1236" y="530"/>
                      <a:pt x="1236" y="530"/>
                    </a:cubicBezTo>
                    <a:cubicBezTo>
                      <a:pt x="1268" y="530"/>
                      <a:pt x="1294" y="504"/>
                      <a:pt x="1294" y="472"/>
                    </a:cubicBezTo>
                    <a:cubicBezTo>
                      <a:pt x="1294" y="67"/>
                      <a:pt x="1294" y="67"/>
                      <a:pt x="1294" y="67"/>
                    </a:cubicBezTo>
                    <a:cubicBezTo>
                      <a:pt x="1294" y="35"/>
                      <a:pt x="1268" y="8"/>
                      <a:pt x="1236" y="8"/>
                    </a:cubicBezTo>
                    <a:cubicBezTo>
                      <a:pt x="66" y="8"/>
                      <a:pt x="66" y="8"/>
                      <a:pt x="66" y="8"/>
                    </a:cubicBezTo>
                    <a:cubicBezTo>
                      <a:pt x="34" y="8"/>
                      <a:pt x="8" y="35"/>
                      <a:pt x="8" y="67"/>
                    </a:cubicBezTo>
                    <a:cubicBezTo>
                      <a:pt x="8" y="472"/>
                      <a:pt x="8" y="472"/>
                      <a:pt x="8" y="472"/>
                    </a:cubicBezTo>
                    <a:cubicBezTo>
                      <a:pt x="8" y="504"/>
                      <a:pt x="34" y="530"/>
                      <a:pt x="66" y="530"/>
                    </a:cubicBezTo>
                    <a:cubicBezTo>
                      <a:pt x="1124" y="530"/>
                      <a:pt x="1124" y="530"/>
                      <a:pt x="1124" y="530"/>
                    </a:cubicBezTo>
                    <a:cubicBezTo>
                      <a:pt x="1124" y="538"/>
                      <a:pt x="1124" y="538"/>
                      <a:pt x="1124" y="538"/>
                    </a:cubicBezTo>
                    <a:cubicBezTo>
                      <a:pt x="66" y="538"/>
                      <a:pt x="66" y="538"/>
                      <a:pt x="66" y="538"/>
                    </a:cubicBezTo>
                    <a:cubicBezTo>
                      <a:pt x="30" y="538"/>
                      <a:pt x="0" y="508"/>
                      <a:pt x="0" y="472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30"/>
                      <a:pt x="30" y="0"/>
                      <a:pt x="66" y="0"/>
                    </a:cubicBezTo>
                    <a:cubicBezTo>
                      <a:pt x="1236" y="0"/>
                      <a:pt x="1236" y="0"/>
                      <a:pt x="1236" y="0"/>
                    </a:cubicBezTo>
                    <a:cubicBezTo>
                      <a:pt x="1272" y="0"/>
                      <a:pt x="1302" y="30"/>
                      <a:pt x="1302" y="67"/>
                    </a:cubicBezTo>
                    <a:cubicBezTo>
                      <a:pt x="1302" y="472"/>
                      <a:pt x="1302" y="472"/>
                      <a:pt x="1302" y="472"/>
                    </a:cubicBezTo>
                    <a:cubicBezTo>
                      <a:pt x="1302" y="508"/>
                      <a:pt x="1272" y="538"/>
                      <a:pt x="1236" y="538"/>
                    </a:cubicBezTo>
                    <a:close/>
                  </a:path>
                </a:pathLst>
              </a:cu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6" name="Oval 112"/>
              <p:cNvSpPr>
                <a:spLocks noChangeArrowheads="1"/>
              </p:cNvSpPr>
              <p:nvPr/>
            </p:nvSpPr>
            <p:spPr bwMode="auto">
              <a:xfrm>
                <a:off x="1256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7" name="Oval 113"/>
              <p:cNvSpPr>
                <a:spLocks noChangeArrowheads="1"/>
              </p:cNvSpPr>
              <p:nvPr/>
            </p:nvSpPr>
            <p:spPr bwMode="auto">
              <a:xfrm>
                <a:off x="12465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8" name="Oval 114"/>
              <p:cNvSpPr>
                <a:spLocks noChangeArrowheads="1"/>
              </p:cNvSpPr>
              <p:nvPr/>
            </p:nvSpPr>
            <p:spPr bwMode="auto">
              <a:xfrm>
                <a:off x="1238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9" name="Oval 115"/>
              <p:cNvSpPr>
                <a:spLocks noChangeArrowheads="1"/>
              </p:cNvSpPr>
              <p:nvPr/>
            </p:nvSpPr>
            <p:spPr bwMode="auto">
              <a:xfrm>
                <a:off x="12296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0" name="Oval 116"/>
              <p:cNvSpPr>
                <a:spLocks noChangeArrowheads="1"/>
              </p:cNvSpPr>
              <p:nvPr/>
            </p:nvSpPr>
            <p:spPr bwMode="auto">
              <a:xfrm>
                <a:off x="12211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1" name="Oval 117"/>
              <p:cNvSpPr>
                <a:spLocks noChangeArrowheads="1"/>
              </p:cNvSpPr>
              <p:nvPr/>
            </p:nvSpPr>
            <p:spPr bwMode="auto">
              <a:xfrm>
                <a:off x="12129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2" name="Oval 118"/>
              <p:cNvSpPr>
                <a:spLocks noChangeArrowheads="1"/>
              </p:cNvSpPr>
              <p:nvPr/>
            </p:nvSpPr>
            <p:spPr bwMode="auto">
              <a:xfrm>
                <a:off x="1204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3" name="Oval 119"/>
              <p:cNvSpPr>
                <a:spLocks noChangeArrowheads="1"/>
              </p:cNvSpPr>
              <p:nvPr/>
            </p:nvSpPr>
            <p:spPr bwMode="auto">
              <a:xfrm>
                <a:off x="1196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4" name="Oval 120"/>
              <p:cNvSpPr>
                <a:spLocks noChangeArrowheads="1"/>
              </p:cNvSpPr>
              <p:nvPr/>
            </p:nvSpPr>
            <p:spPr bwMode="auto">
              <a:xfrm>
                <a:off x="11878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5" name="Oval 121"/>
              <p:cNvSpPr>
                <a:spLocks noChangeArrowheads="1"/>
              </p:cNvSpPr>
              <p:nvPr/>
            </p:nvSpPr>
            <p:spPr bwMode="auto">
              <a:xfrm>
                <a:off x="1179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6" name="Oval 122"/>
              <p:cNvSpPr>
                <a:spLocks noChangeArrowheads="1"/>
              </p:cNvSpPr>
              <p:nvPr/>
            </p:nvSpPr>
            <p:spPr bwMode="auto">
              <a:xfrm>
                <a:off x="1170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7" name="Oval 123"/>
              <p:cNvSpPr>
                <a:spLocks noChangeArrowheads="1"/>
              </p:cNvSpPr>
              <p:nvPr/>
            </p:nvSpPr>
            <p:spPr bwMode="auto">
              <a:xfrm>
                <a:off x="1162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8" name="Oval 124"/>
              <p:cNvSpPr>
                <a:spLocks noChangeArrowheads="1"/>
              </p:cNvSpPr>
              <p:nvPr/>
            </p:nvSpPr>
            <p:spPr bwMode="auto">
              <a:xfrm>
                <a:off x="11543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9" name="Oval 125"/>
              <p:cNvSpPr>
                <a:spLocks noChangeArrowheads="1"/>
              </p:cNvSpPr>
              <p:nvPr/>
            </p:nvSpPr>
            <p:spPr bwMode="auto">
              <a:xfrm>
                <a:off x="1145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0" name="Oval 126"/>
              <p:cNvSpPr>
                <a:spLocks noChangeArrowheads="1"/>
              </p:cNvSpPr>
              <p:nvPr/>
            </p:nvSpPr>
            <p:spPr bwMode="auto">
              <a:xfrm>
                <a:off x="1137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1" name="Oval 127"/>
              <p:cNvSpPr>
                <a:spLocks noChangeArrowheads="1"/>
              </p:cNvSpPr>
              <p:nvPr/>
            </p:nvSpPr>
            <p:spPr bwMode="auto">
              <a:xfrm>
                <a:off x="1128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2" name="Oval 128"/>
              <p:cNvSpPr>
                <a:spLocks noChangeArrowheads="1"/>
              </p:cNvSpPr>
              <p:nvPr/>
            </p:nvSpPr>
            <p:spPr bwMode="auto">
              <a:xfrm>
                <a:off x="11207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3" name="Oval 129"/>
              <p:cNvSpPr>
                <a:spLocks noChangeArrowheads="1"/>
              </p:cNvSpPr>
              <p:nvPr/>
            </p:nvSpPr>
            <p:spPr bwMode="auto">
              <a:xfrm>
                <a:off x="1112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4" name="Oval 130"/>
              <p:cNvSpPr>
                <a:spLocks noChangeArrowheads="1"/>
              </p:cNvSpPr>
              <p:nvPr/>
            </p:nvSpPr>
            <p:spPr bwMode="auto">
              <a:xfrm>
                <a:off x="1103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5" name="Oval 131"/>
              <p:cNvSpPr>
                <a:spLocks noChangeArrowheads="1"/>
              </p:cNvSpPr>
              <p:nvPr/>
            </p:nvSpPr>
            <p:spPr bwMode="auto">
              <a:xfrm>
                <a:off x="10956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6" name="Oval 132"/>
              <p:cNvSpPr>
                <a:spLocks noChangeArrowheads="1"/>
              </p:cNvSpPr>
              <p:nvPr/>
            </p:nvSpPr>
            <p:spPr bwMode="auto">
              <a:xfrm>
                <a:off x="1087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7" name="Oval 133"/>
              <p:cNvSpPr>
                <a:spLocks noChangeArrowheads="1"/>
              </p:cNvSpPr>
              <p:nvPr/>
            </p:nvSpPr>
            <p:spPr bwMode="auto">
              <a:xfrm>
                <a:off x="1078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8" name="Oval 134"/>
              <p:cNvSpPr>
                <a:spLocks noChangeArrowheads="1"/>
              </p:cNvSpPr>
              <p:nvPr/>
            </p:nvSpPr>
            <p:spPr bwMode="auto">
              <a:xfrm>
                <a:off x="1070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9" name="Oval 135"/>
              <p:cNvSpPr>
                <a:spLocks noChangeArrowheads="1"/>
              </p:cNvSpPr>
              <p:nvPr/>
            </p:nvSpPr>
            <p:spPr bwMode="auto">
              <a:xfrm>
                <a:off x="10620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0" name="Oval 136"/>
              <p:cNvSpPr>
                <a:spLocks noChangeArrowheads="1"/>
              </p:cNvSpPr>
              <p:nvPr/>
            </p:nvSpPr>
            <p:spPr bwMode="auto">
              <a:xfrm>
                <a:off x="1053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1" name="Oval 137"/>
              <p:cNvSpPr>
                <a:spLocks noChangeArrowheads="1"/>
              </p:cNvSpPr>
              <p:nvPr/>
            </p:nvSpPr>
            <p:spPr bwMode="auto">
              <a:xfrm>
                <a:off x="10451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2" name="Oval 138"/>
              <p:cNvSpPr>
                <a:spLocks noChangeArrowheads="1"/>
              </p:cNvSpPr>
              <p:nvPr/>
            </p:nvSpPr>
            <p:spPr bwMode="auto">
              <a:xfrm>
                <a:off x="10369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3" name="Oval 139"/>
              <p:cNvSpPr>
                <a:spLocks noChangeArrowheads="1"/>
              </p:cNvSpPr>
              <p:nvPr/>
            </p:nvSpPr>
            <p:spPr bwMode="auto">
              <a:xfrm>
                <a:off x="10284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4" name="Oval 140"/>
              <p:cNvSpPr>
                <a:spLocks noChangeArrowheads="1"/>
              </p:cNvSpPr>
              <p:nvPr/>
            </p:nvSpPr>
            <p:spPr bwMode="auto">
              <a:xfrm>
                <a:off x="1020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5" name="Oval 141"/>
              <p:cNvSpPr>
                <a:spLocks noChangeArrowheads="1"/>
              </p:cNvSpPr>
              <p:nvPr/>
            </p:nvSpPr>
            <p:spPr bwMode="auto">
              <a:xfrm>
                <a:off x="1011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6" name="Oval 142"/>
              <p:cNvSpPr>
                <a:spLocks noChangeArrowheads="1"/>
              </p:cNvSpPr>
              <p:nvPr/>
            </p:nvSpPr>
            <p:spPr bwMode="auto">
              <a:xfrm>
                <a:off x="10033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7" name="Oval 143"/>
              <p:cNvSpPr>
                <a:spLocks noChangeArrowheads="1"/>
              </p:cNvSpPr>
              <p:nvPr/>
            </p:nvSpPr>
            <p:spPr bwMode="auto">
              <a:xfrm>
                <a:off x="994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8" name="Oval 144"/>
              <p:cNvSpPr>
                <a:spLocks noChangeArrowheads="1"/>
              </p:cNvSpPr>
              <p:nvPr/>
            </p:nvSpPr>
            <p:spPr bwMode="auto">
              <a:xfrm>
                <a:off x="986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9" name="Oval 145"/>
              <p:cNvSpPr>
                <a:spLocks noChangeArrowheads="1"/>
              </p:cNvSpPr>
              <p:nvPr/>
            </p:nvSpPr>
            <p:spPr bwMode="auto">
              <a:xfrm>
                <a:off x="978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0" name="Oval 146"/>
              <p:cNvSpPr>
                <a:spLocks noChangeArrowheads="1"/>
              </p:cNvSpPr>
              <p:nvPr/>
            </p:nvSpPr>
            <p:spPr bwMode="auto">
              <a:xfrm>
                <a:off x="9698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1" name="Oval 147"/>
              <p:cNvSpPr>
                <a:spLocks noChangeArrowheads="1"/>
              </p:cNvSpPr>
              <p:nvPr/>
            </p:nvSpPr>
            <p:spPr bwMode="auto">
              <a:xfrm>
                <a:off x="961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2" name="Oval 148"/>
              <p:cNvSpPr>
                <a:spLocks noChangeArrowheads="1"/>
              </p:cNvSpPr>
              <p:nvPr/>
            </p:nvSpPr>
            <p:spPr bwMode="auto">
              <a:xfrm>
                <a:off x="952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3" name="Oval 149"/>
              <p:cNvSpPr>
                <a:spLocks noChangeArrowheads="1"/>
              </p:cNvSpPr>
              <p:nvPr/>
            </p:nvSpPr>
            <p:spPr bwMode="auto">
              <a:xfrm>
                <a:off x="9447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4" name="Oval 150"/>
              <p:cNvSpPr>
                <a:spLocks noChangeArrowheads="1"/>
              </p:cNvSpPr>
              <p:nvPr/>
            </p:nvSpPr>
            <p:spPr bwMode="auto">
              <a:xfrm>
                <a:off x="936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5" name="Oval 151"/>
              <p:cNvSpPr>
                <a:spLocks noChangeArrowheads="1"/>
              </p:cNvSpPr>
              <p:nvPr/>
            </p:nvSpPr>
            <p:spPr bwMode="auto">
              <a:xfrm>
                <a:off x="927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6" name="Oval 152"/>
              <p:cNvSpPr>
                <a:spLocks noChangeArrowheads="1"/>
              </p:cNvSpPr>
              <p:nvPr/>
            </p:nvSpPr>
            <p:spPr bwMode="auto">
              <a:xfrm>
                <a:off x="919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7" name="Oval 153"/>
              <p:cNvSpPr>
                <a:spLocks noChangeArrowheads="1"/>
              </p:cNvSpPr>
              <p:nvPr/>
            </p:nvSpPr>
            <p:spPr bwMode="auto">
              <a:xfrm>
                <a:off x="9111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8" name="Oval 154"/>
              <p:cNvSpPr>
                <a:spLocks noChangeArrowheads="1"/>
              </p:cNvSpPr>
              <p:nvPr/>
            </p:nvSpPr>
            <p:spPr bwMode="auto">
              <a:xfrm>
                <a:off x="902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9" name="Oval 155"/>
              <p:cNvSpPr>
                <a:spLocks noChangeArrowheads="1"/>
              </p:cNvSpPr>
              <p:nvPr/>
            </p:nvSpPr>
            <p:spPr bwMode="auto">
              <a:xfrm>
                <a:off x="894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0" name="Oval 156"/>
              <p:cNvSpPr>
                <a:spLocks noChangeArrowheads="1"/>
              </p:cNvSpPr>
              <p:nvPr/>
            </p:nvSpPr>
            <p:spPr bwMode="auto">
              <a:xfrm>
                <a:off x="885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1" name="Oval 157"/>
              <p:cNvSpPr>
                <a:spLocks noChangeArrowheads="1"/>
              </p:cNvSpPr>
              <p:nvPr/>
            </p:nvSpPr>
            <p:spPr bwMode="auto">
              <a:xfrm>
                <a:off x="8776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2" name="Oval 158"/>
              <p:cNvSpPr>
                <a:spLocks noChangeArrowheads="1"/>
              </p:cNvSpPr>
              <p:nvPr/>
            </p:nvSpPr>
            <p:spPr bwMode="auto">
              <a:xfrm>
                <a:off x="8691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3" name="Oval 159"/>
              <p:cNvSpPr>
                <a:spLocks noChangeArrowheads="1"/>
              </p:cNvSpPr>
              <p:nvPr/>
            </p:nvSpPr>
            <p:spPr bwMode="auto">
              <a:xfrm>
                <a:off x="8607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4" name="Oval 160"/>
              <p:cNvSpPr>
                <a:spLocks noChangeArrowheads="1"/>
              </p:cNvSpPr>
              <p:nvPr/>
            </p:nvSpPr>
            <p:spPr bwMode="auto">
              <a:xfrm>
                <a:off x="8525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5" name="Oval 161"/>
              <p:cNvSpPr>
                <a:spLocks noChangeArrowheads="1"/>
              </p:cNvSpPr>
              <p:nvPr/>
            </p:nvSpPr>
            <p:spPr bwMode="auto">
              <a:xfrm>
                <a:off x="8440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6" name="Oval 162"/>
              <p:cNvSpPr>
                <a:spLocks noChangeArrowheads="1"/>
              </p:cNvSpPr>
              <p:nvPr/>
            </p:nvSpPr>
            <p:spPr bwMode="auto">
              <a:xfrm>
                <a:off x="8356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7" name="Oval 163"/>
              <p:cNvSpPr>
                <a:spLocks noChangeArrowheads="1"/>
              </p:cNvSpPr>
              <p:nvPr/>
            </p:nvSpPr>
            <p:spPr bwMode="auto">
              <a:xfrm>
                <a:off x="8271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8" name="Oval 164"/>
              <p:cNvSpPr>
                <a:spLocks noChangeArrowheads="1"/>
              </p:cNvSpPr>
              <p:nvPr/>
            </p:nvSpPr>
            <p:spPr bwMode="auto">
              <a:xfrm>
                <a:off x="8188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9" name="Oval 165"/>
              <p:cNvSpPr>
                <a:spLocks noChangeArrowheads="1"/>
              </p:cNvSpPr>
              <p:nvPr/>
            </p:nvSpPr>
            <p:spPr bwMode="auto">
              <a:xfrm>
                <a:off x="8104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0" name="Oval 166"/>
              <p:cNvSpPr>
                <a:spLocks noChangeArrowheads="1"/>
              </p:cNvSpPr>
              <p:nvPr/>
            </p:nvSpPr>
            <p:spPr bwMode="auto">
              <a:xfrm>
                <a:off x="8019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1" name="Oval 167"/>
              <p:cNvSpPr>
                <a:spLocks noChangeArrowheads="1"/>
              </p:cNvSpPr>
              <p:nvPr/>
            </p:nvSpPr>
            <p:spPr bwMode="auto">
              <a:xfrm>
                <a:off x="7935" y="6922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2" name="Oval 168"/>
              <p:cNvSpPr>
                <a:spLocks noChangeArrowheads="1"/>
              </p:cNvSpPr>
              <p:nvPr/>
            </p:nvSpPr>
            <p:spPr bwMode="auto">
              <a:xfrm>
                <a:off x="7853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3" name="Oval 169"/>
              <p:cNvSpPr>
                <a:spLocks noChangeArrowheads="1"/>
              </p:cNvSpPr>
              <p:nvPr/>
            </p:nvSpPr>
            <p:spPr bwMode="auto">
              <a:xfrm>
                <a:off x="7768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4" name="Oval 170"/>
              <p:cNvSpPr>
                <a:spLocks noChangeArrowheads="1"/>
              </p:cNvSpPr>
              <p:nvPr/>
            </p:nvSpPr>
            <p:spPr bwMode="auto">
              <a:xfrm>
                <a:off x="7684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5" name="Oval 171"/>
              <p:cNvSpPr>
                <a:spLocks noChangeArrowheads="1"/>
              </p:cNvSpPr>
              <p:nvPr/>
            </p:nvSpPr>
            <p:spPr bwMode="auto">
              <a:xfrm>
                <a:off x="759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6" name="Oval 172"/>
              <p:cNvSpPr>
                <a:spLocks noChangeArrowheads="1"/>
              </p:cNvSpPr>
              <p:nvPr/>
            </p:nvSpPr>
            <p:spPr bwMode="auto">
              <a:xfrm>
                <a:off x="751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7" name="Oval 173"/>
              <p:cNvSpPr>
                <a:spLocks noChangeArrowheads="1"/>
              </p:cNvSpPr>
              <p:nvPr/>
            </p:nvSpPr>
            <p:spPr bwMode="auto">
              <a:xfrm>
                <a:off x="742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8" name="Oval 174"/>
              <p:cNvSpPr>
                <a:spLocks noChangeArrowheads="1"/>
              </p:cNvSpPr>
              <p:nvPr/>
            </p:nvSpPr>
            <p:spPr bwMode="auto">
              <a:xfrm>
                <a:off x="7343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9" name="Oval 175"/>
              <p:cNvSpPr>
                <a:spLocks noChangeArrowheads="1"/>
              </p:cNvSpPr>
              <p:nvPr/>
            </p:nvSpPr>
            <p:spPr bwMode="auto">
              <a:xfrm>
                <a:off x="725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0" name="Oval 176"/>
              <p:cNvSpPr>
                <a:spLocks noChangeArrowheads="1"/>
              </p:cNvSpPr>
              <p:nvPr/>
            </p:nvSpPr>
            <p:spPr bwMode="auto">
              <a:xfrm>
                <a:off x="717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1" name="Oval 177"/>
              <p:cNvSpPr>
                <a:spLocks noChangeArrowheads="1"/>
              </p:cNvSpPr>
              <p:nvPr/>
            </p:nvSpPr>
            <p:spPr bwMode="auto">
              <a:xfrm>
                <a:off x="7092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2" name="Oval 178"/>
              <p:cNvSpPr>
                <a:spLocks noChangeArrowheads="1"/>
              </p:cNvSpPr>
              <p:nvPr/>
            </p:nvSpPr>
            <p:spPr bwMode="auto">
              <a:xfrm>
                <a:off x="700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3" name="Oval 179"/>
              <p:cNvSpPr>
                <a:spLocks noChangeArrowheads="1"/>
              </p:cNvSpPr>
              <p:nvPr/>
            </p:nvSpPr>
            <p:spPr bwMode="auto">
              <a:xfrm>
                <a:off x="692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4" name="Oval 180"/>
              <p:cNvSpPr>
                <a:spLocks noChangeArrowheads="1"/>
              </p:cNvSpPr>
              <p:nvPr/>
            </p:nvSpPr>
            <p:spPr bwMode="auto">
              <a:xfrm>
                <a:off x="683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5" name="Oval 181"/>
              <p:cNvSpPr>
                <a:spLocks noChangeArrowheads="1"/>
              </p:cNvSpPr>
              <p:nvPr/>
            </p:nvSpPr>
            <p:spPr bwMode="auto">
              <a:xfrm>
                <a:off x="6757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6" name="Oval 182"/>
              <p:cNvSpPr>
                <a:spLocks noChangeArrowheads="1"/>
              </p:cNvSpPr>
              <p:nvPr/>
            </p:nvSpPr>
            <p:spPr bwMode="auto">
              <a:xfrm>
                <a:off x="667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7" name="Oval 183"/>
              <p:cNvSpPr>
                <a:spLocks noChangeArrowheads="1"/>
              </p:cNvSpPr>
              <p:nvPr/>
            </p:nvSpPr>
            <p:spPr bwMode="auto">
              <a:xfrm>
                <a:off x="658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8" name="Oval 184"/>
              <p:cNvSpPr>
                <a:spLocks noChangeArrowheads="1"/>
              </p:cNvSpPr>
              <p:nvPr/>
            </p:nvSpPr>
            <p:spPr bwMode="auto">
              <a:xfrm>
                <a:off x="650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9" name="Oval 185"/>
              <p:cNvSpPr>
                <a:spLocks noChangeArrowheads="1"/>
              </p:cNvSpPr>
              <p:nvPr/>
            </p:nvSpPr>
            <p:spPr bwMode="auto">
              <a:xfrm>
                <a:off x="6421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0" name="Oval 186"/>
              <p:cNvSpPr>
                <a:spLocks noChangeArrowheads="1"/>
              </p:cNvSpPr>
              <p:nvPr/>
            </p:nvSpPr>
            <p:spPr bwMode="auto">
              <a:xfrm>
                <a:off x="633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1" name="Oval 187"/>
              <p:cNvSpPr>
                <a:spLocks noChangeArrowheads="1"/>
              </p:cNvSpPr>
              <p:nvPr/>
            </p:nvSpPr>
            <p:spPr bwMode="auto">
              <a:xfrm>
                <a:off x="625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2" name="Oval 188"/>
              <p:cNvSpPr>
                <a:spLocks noChangeArrowheads="1"/>
              </p:cNvSpPr>
              <p:nvPr/>
            </p:nvSpPr>
            <p:spPr bwMode="auto">
              <a:xfrm>
                <a:off x="6170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3" name="Oval 189"/>
              <p:cNvSpPr>
                <a:spLocks noChangeArrowheads="1"/>
              </p:cNvSpPr>
              <p:nvPr/>
            </p:nvSpPr>
            <p:spPr bwMode="auto">
              <a:xfrm>
                <a:off x="6086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4" name="Oval 190"/>
              <p:cNvSpPr>
                <a:spLocks noChangeArrowheads="1"/>
              </p:cNvSpPr>
              <p:nvPr/>
            </p:nvSpPr>
            <p:spPr bwMode="auto">
              <a:xfrm>
                <a:off x="6001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5" name="Oval 191"/>
              <p:cNvSpPr>
                <a:spLocks noChangeArrowheads="1"/>
              </p:cNvSpPr>
              <p:nvPr/>
            </p:nvSpPr>
            <p:spPr bwMode="auto">
              <a:xfrm>
                <a:off x="591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6" name="Oval 192"/>
              <p:cNvSpPr>
                <a:spLocks noChangeArrowheads="1"/>
              </p:cNvSpPr>
              <p:nvPr/>
            </p:nvSpPr>
            <p:spPr bwMode="auto">
              <a:xfrm>
                <a:off x="5835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7" name="Freeform 193"/>
              <p:cNvSpPr/>
              <p:nvPr/>
            </p:nvSpPr>
            <p:spPr bwMode="auto">
              <a:xfrm>
                <a:off x="5750" y="6915"/>
                <a:ext cx="46" cy="46"/>
              </a:xfrm>
              <a:custGeom>
                <a:avLst/>
                <a:gdLst>
                  <a:gd name="T0" fmla="*/ 0 w 7"/>
                  <a:gd name="T1" fmla="*/ 2 h 7"/>
                  <a:gd name="T2" fmla="*/ 4 w 7"/>
                  <a:gd name="T3" fmla="*/ 0 h 7"/>
                  <a:gd name="T4" fmla="*/ 7 w 7"/>
                  <a:gd name="T5" fmla="*/ 4 h 7"/>
                  <a:gd name="T6" fmla="*/ 3 w 7"/>
                  <a:gd name="T7" fmla="*/ 7 h 7"/>
                  <a:gd name="T8" fmla="*/ 0 w 7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  <a:cubicBezTo>
                      <a:pt x="6" y="0"/>
                      <a:pt x="7" y="2"/>
                      <a:pt x="7" y="4"/>
                    </a:cubicBezTo>
                    <a:cubicBezTo>
                      <a:pt x="7" y="6"/>
                      <a:pt x="5" y="7"/>
                      <a:pt x="3" y="7"/>
                    </a:cubicBezTo>
                    <a:cubicBezTo>
                      <a:pt x="1" y="6"/>
                      <a:pt x="0" y="4"/>
                      <a:pt x="0" y="2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8" name="Freeform 194"/>
              <p:cNvSpPr/>
              <p:nvPr/>
            </p:nvSpPr>
            <p:spPr bwMode="auto">
              <a:xfrm>
                <a:off x="5666" y="6881"/>
                <a:ext cx="53" cy="53"/>
              </a:xfrm>
              <a:custGeom>
                <a:avLst/>
                <a:gdLst>
                  <a:gd name="T0" fmla="*/ 1 w 8"/>
                  <a:gd name="T1" fmla="*/ 2 h 8"/>
                  <a:gd name="T2" fmla="*/ 6 w 8"/>
                  <a:gd name="T3" fmla="*/ 1 h 8"/>
                  <a:gd name="T4" fmla="*/ 7 w 8"/>
                  <a:gd name="T5" fmla="*/ 5 h 8"/>
                  <a:gd name="T6" fmla="*/ 3 w 8"/>
                  <a:gd name="T7" fmla="*/ 7 h 8"/>
                  <a:gd name="T8" fmla="*/ 1 w 8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1" y="2"/>
                    </a:moveTo>
                    <a:cubicBezTo>
                      <a:pt x="2" y="1"/>
                      <a:pt x="4" y="0"/>
                      <a:pt x="6" y="1"/>
                    </a:cubicBezTo>
                    <a:cubicBezTo>
                      <a:pt x="8" y="2"/>
                      <a:pt x="8" y="4"/>
                      <a:pt x="7" y="5"/>
                    </a:cubicBezTo>
                    <a:cubicBezTo>
                      <a:pt x="7" y="7"/>
                      <a:pt x="5" y="8"/>
                      <a:pt x="3" y="7"/>
                    </a:cubicBezTo>
                    <a:cubicBezTo>
                      <a:pt x="1" y="6"/>
                      <a:pt x="0" y="4"/>
                      <a:pt x="1" y="2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9" name="Freeform 195"/>
              <p:cNvSpPr/>
              <p:nvPr/>
            </p:nvSpPr>
            <p:spPr bwMode="auto">
              <a:xfrm>
                <a:off x="5603" y="6838"/>
                <a:ext cx="51" cy="43"/>
              </a:xfrm>
              <a:custGeom>
                <a:avLst/>
                <a:gdLst>
                  <a:gd name="T0" fmla="*/ 2 w 8"/>
                  <a:gd name="T1" fmla="*/ 1 h 7"/>
                  <a:gd name="T2" fmla="*/ 6 w 8"/>
                  <a:gd name="T3" fmla="*/ 1 h 7"/>
                  <a:gd name="T4" fmla="*/ 6 w 8"/>
                  <a:gd name="T5" fmla="*/ 6 h 7"/>
                  <a:gd name="T6" fmla="*/ 2 w 8"/>
                  <a:gd name="T7" fmla="*/ 6 h 7"/>
                  <a:gd name="T8" fmla="*/ 2 w 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2" y="1"/>
                    </a:moveTo>
                    <a:cubicBezTo>
                      <a:pt x="3" y="0"/>
                      <a:pt x="5" y="0"/>
                      <a:pt x="6" y="1"/>
                    </a:cubicBezTo>
                    <a:cubicBezTo>
                      <a:pt x="8" y="2"/>
                      <a:pt x="8" y="4"/>
                      <a:pt x="6" y="6"/>
                    </a:cubicBezTo>
                    <a:cubicBezTo>
                      <a:pt x="5" y="7"/>
                      <a:pt x="3" y="7"/>
                      <a:pt x="2" y="6"/>
                    </a:cubicBezTo>
                    <a:cubicBezTo>
                      <a:pt x="0" y="4"/>
                      <a:pt x="0" y="2"/>
                      <a:pt x="2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0" name="Freeform 196"/>
              <p:cNvSpPr/>
              <p:nvPr/>
            </p:nvSpPr>
            <p:spPr bwMode="auto">
              <a:xfrm>
                <a:off x="5550" y="6766"/>
                <a:ext cx="53" cy="53"/>
              </a:xfrm>
              <a:custGeom>
                <a:avLst/>
                <a:gdLst>
                  <a:gd name="T0" fmla="*/ 2 w 8"/>
                  <a:gd name="T1" fmla="*/ 1 h 8"/>
                  <a:gd name="T2" fmla="*/ 7 w 8"/>
                  <a:gd name="T3" fmla="*/ 2 h 8"/>
                  <a:gd name="T4" fmla="*/ 6 w 8"/>
                  <a:gd name="T5" fmla="*/ 7 h 8"/>
                  <a:gd name="T6" fmla="*/ 1 w 8"/>
                  <a:gd name="T7" fmla="*/ 6 h 8"/>
                  <a:gd name="T8" fmla="*/ 2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2" y="1"/>
                    </a:moveTo>
                    <a:cubicBezTo>
                      <a:pt x="4" y="0"/>
                      <a:pt x="6" y="1"/>
                      <a:pt x="7" y="2"/>
                    </a:cubicBezTo>
                    <a:cubicBezTo>
                      <a:pt x="8" y="4"/>
                      <a:pt x="7" y="6"/>
                      <a:pt x="6" y="7"/>
                    </a:cubicBezTo>
                    <a:cubicBezTo>
                      <a:pt x="4" y="8"/>
                      <a:pt x="2" y="8"/>
                      <a:pt x="1" y="6"/>
                    </a:cubicBezTo>
                    <a:cubicBezTo>
                      <a:pt x="0" y="4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1" name="Freeform 197"/>
              <p:cNvSpPr/>
              <p:nvPr/>
            </p:nvSpPr>
            <p:spPr bwMode="auto">
              <a:xfrm>
                <a:off x="5518" y="6688"/>
                <a:ext cx="51" cy="53"/>
              </a:xfrm>
              <a:custGeom>
                <a:avLst/>
                <a:gdLst>
                  <a:gd name="T0" fmla="*/ 4 w 8"/>
                  <a:gd name="T1" fmla="*/ 1 h 8"/>
                  <a:gd name="T2" fmla="*/ 8 w 8"/>
                  <a:gd name="T3" fmla="*/ 3 h 8"/>
                  <a:gd name="T4" fmla="*/ 5 w 8"/>
                  <a:gd name="T5" fmla="*/ 7 h 8"/>
                  <a:gd name="T6" fmla="*/ 1 w 8"/>
                  <a:gd name="T7" fmla="*/ 5 h 8"/>
                  <a:gd name="T8" fmla="*/ 4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4" y="1"/>
                    </a:moveTo>
                    <a:cubicBezTo>
                      <a:pt x="6" y="0"/>
                      <a:pt x="7" y="2"/>
                      <a:pt x="8" y="3"/>
                    </a:cubicBezTo>
                    <a:cubicBezTo>
                      <a:pt x="8" y="5"/>
                      <a:pt x="7" y="7"/>
                      <a:pt x="5" y="7"/>
                    </a:cubicBezTo>
                    <a:cubicBezTo>
                      <a:pt x="3" y="8"/>
                      <a:pt x="1" y="7"/>
                      <a:pt x="1" y="5"/>
                    </a:cubicBezTo>
                    <a:cubicBezTo>
                      <a:pt x="0" y="3"/>
                      <a:pt x="2" y="1"/>
                      <a:pt x="4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2" name="Freeform 198"/>
              <p:cNvSpPr/>
              <p:nvPr/>
            </p:nvSpPr>
            <p:spPr bwMode="auto">
              <a:xfrm>
                <a:off x="5518" y="6611"/>
                <a:ext cx="43" cy="46"/>
              </a:xfrm>
              <a:custGeom>
                <a:avLst/>
                <a:gdLst>
                  <a:gd name="T0" fmla="*/ 3 w 7"/>
                  <a:gd name="T1" fmla="*/ 0 h 7"/>
                  <a:gd name="T2" fmla="*/ 7 w 7"/>
                  <a:gd name="T3" fmla="*/ 3 h 7"/>
                  <a:gd name="T4" fmla="*/ 3 w 7"/>
                  <a:gd name="T5" fmla="*/ 6 h 7"/>
                  <a:gd name="T6" fmla="*/ 0 w 7"/>
                  <a:gd name="T7" fmla="*/ 3 h 7"/>
                  <a:gd name="T8" fmla="*/ 3 w 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3" y="0"/>
                    </a:moveTo>
                    <a:cubicBezTo>
                      <a:pt x="5" y="0"/>
                      <a:pt x="7" y="1"/>
                      <a:pt x="7" y="3"/>
                    </a:cubicBezTo>
                    <a:cubicBezTo>
                      <a:pt x="7" y="5"/>
                      <a:pt x="5" y="6"/>
                      <a:pt x="3" y="6"/>
                    </a:cubicBezTo>
                    <a:cubicBezTo>
                      <a:pt x="1" y="7"/>
                      <a:pt x="0" y="5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3" name="Oval 199"/>
              <p:cNvSpPr>
                <a:spLocks noChangeArrowheads="1"/>
              </p:cNvSpPr>
              <p:nvPr/>
            </p:nvSpPr>
            <p:spPr bwMode="auto">
              <a:xfrm>
                <a:off x="5518" y="6526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4" name="Oval 200"/>
              <p:cNvSpPr>
                <a:spLocks noChangeArrowheads="1"/>
              </p:cNvSpPr>
              <p:nvPr/>
            </p:nvSpPr>
            <p:spPr bwMode="auto">
              <a:xfrm>
                <a:off x="5518" y="6442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5" name="Oval 201"/>
              <p:cNvSpPr>
                <a:spLocks noChangeArrowheads="1"/>
              </p:cNvSpPr>
              <p:nvPr/>
            </p:nvSpPr>
            <p:spPr bwMode="auto">
              <a:xfrm>
                <a:off x="5518" y="6357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6" name="Oval 202"/>
              <p:cNvSpPr>
                <a:spLocks noChangeArrowheads="1"/>
              </p:cNvSpPr>
              <p:nvPr/>
            </p:nvSpPr>
            <p:spPr bwMode="auto">
              <a:xfrm>
                <a:off x="5518" y="6275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7" name="Oval 203"/>
              <p:cNvSpPr>
                <a:spLocks noChangeArrowheads="1"/>
              </p:cNvSpPr>
              <p:nvPr/>
            </p:nvSpPr>
            <p:spPr bwMode="auto">
              <a:xfrm>
                <a:off x="5518" y="6191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8" name="Oval 204"/>
              <p:cNvSpPr>
                <a:spLocks noChangeArrowheads="1"/>
              </p:cNvSpPr>
              <p:nvPr/>
            </p:nvSpPr>
            <p:spPr bwMode="auto">
              <a:xfrm>
                <a:off x="5518" y="6106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9" name="Oval 205"/>
              <p:cNvSpPr>
                <a:spLocks noChangeArrowheads="1"/>
              </p:cNvSpPr>
              <p:nvPr/>
            </p:nvSpPr>
            <p:spPr bwMode="auto">
              <a:xfrm>
                <a:off x="5518" y="6022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0" name="Oval 206"/>
              <p:cNvSpPr>
                <a:spLocks noChangeArrowheads="1"/>
              </p:cNvSpPr>
              <p:nvPr/>
            </p:nvSpPr>
            <p:spPr bwMode="auto">
              <a:xfrm>
                <a:off x="5518" y="5937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1" name="Oval 207"/>
              <p:cNvSpPr>
                <a:spLocks noChangeArrowheads="1"/>
              </p:cNvSpPr>
              <p:nvPr/>
            </p:nvSpPr>
            <p:spPr bwMode="auto">
              <a:xfrm>
                <a:off x="5518" y="5853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2" name="Oval 208"/>
              <p:cNvSpPr>
                <a:spLocks noChangeArrowheads="1"/>
              </p:cNvSpPr>
              <p:nvPr/>
            </p:nvSpPr>
            <p:spPr bwMode="auto">
              <a:xfrm>
                <a:off x="5518" y="5768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3" name="Oval 209"/>
              <p:cNvSpPr>
                <a:spLocks noChangeArrowheads="1"/>
              </p:cNvSpPr>
              <p:nvPr/>
            </p:nvSpPr>
            <p:spPr bwMode="auto">
              <a:xfrm>
                <a:off x="5518" y="5679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4" name="Oval 210"/>
              <p:cNvSpPr>
                <a:spLocks noChangeArrowheads="1"/>
              </p:cNvSpPr>
              <p:nvPr/>
            </p:nvSpPr>
            <p:spPr bwMode="auto">
              <a:xfrm>
                <a:off x="5518" y="5594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5" name="Oval 211"/>
              <p:cNvSpPr>
                <a:spLocks noChangeArrowheads="1"/>
              </p:cNvSpPr>
              <p:nvPr/>
            </p:nvSpPr>
            <p:spPr bwMode="auto">
              <a:xfrm>
                <a:off x="5518" y="55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6" name="Oval 212"/>
              <p:cNvSpPr>
                <a:spLocks noChangeArrowheads="1"/>
              </p:cNvSpPr>
              <p:nvPr/>
            </p:nvSpPr>
            <p:spPr bwMode="auto">
              <a:xfrm>
                <a:off x="5518" y="5425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7" name="Oval 213"/>
              <p:cNvSpPr>
                <a:spLocks noChangeArrowheads="1"/>
              </p:cNvSpPr>
              <p:nvPr/>
            </p:nvSpPr>
            <p:spPr bwMode="auto">
              <a:xfrm>
                <a:off x="5518" y="5341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8" name="Oval 214"/>
              <p:cNvSpPr>
                <a:spLocks noChangeArrowheads="1"/>
              </p:cNvSpPr>
              <p:nvPr/>
            </p:nvSpPr>
            <p:spPr bwMode="auto">
              <a:xfrm>
                <a:off x="5518" y="5258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9" name="Oval 215"/>
              <p:cNvSpPr>
                <a:spLocks noChangeArrowheads="1"/>
              </p:cNvSpPr>
              <p:nvPr/>
            </p:nvSpPr>
            <p:spPr bwMode="auto">
              <a:xfrm>
                <a:off x="5518" y="5173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0" name="Oval 216"/>
              <p:cNvSpPr>
                <a:spLocks noChangeArrowheads="1"/>
              </p:cNvSpPr>
              <p:nvPr/>
            </p:nvSpPr>
            <p:spPr bwMode="auto">
              <a:xfrm>
                <a:off x="5518" y="5089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1" name="Oval 217"/>
              <p:cNvSpPr>
                <a:spLocks noChangeArrowheads="1"/>
              </p:cNvSpPr>
              <p:nvPr/>
            </p:nvSpPr>
            <p:spPr bwMode="auto">
              <a:xfrm>
                <a:off x="5518" y="5004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2" name="Oval 218"/>
              <p:cNvSpPr>
                <a:spLocks noChangeArrowheads="1"/>
              </p:cNvSpPr>
              <p:nvPr/>
            </p:nvSpPr>
            <p:spPr bwMode="auto">
              <a:xfrm>
                <a:off x="5518" y="492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3" name="Oval 219"/>
              <p:cNvSpPr>
                <a:spLocks noChangeArrowheads="1"/>
              </p:cNvSpPr>
              <p:nvPr/>
            </p:nvSpPr>
            <p:spPr bwMode="auto">
              <a:xfrm>
                <a:off x="5518" y="4835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4" name="Oval 220"/>
              <p:cNvSpPr>
                <a:spLocks noChangeArrowheads="1"/>
              </p:cNvSpPr>
              <p:nvPr/>
            </p:nvSpPr>
            <p:spPr bwMode="auto">
              <a:xfrm>
                <a:off x="5518" y="4753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5" name="Oval 221"/>
              <p:cNvSpPr>
                <a:spLocks noChangeArrowheads="1"/>
              </p:cNvSpPr>
              <p:nvPr/>
            </p:nvSpPr>
            <p:spPr bwMode="auto">
              <a:xfrm>
                <a:off x="5518" y="4669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6" name="Oval 222"/>
              <p:cNvSpPr>
                <a:spLocks noChangeArrowheads="1"/>
              </p:cNvSpPr>
              <p:nvPr/>
            </p:nvSpPr>
            <p:spPr bwMode="auto">
              <a:xfrm>
                <a:off x="5518" y="4584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7" name="Oval 223"/>
              <p:cNvSpPr>
                <a:spLocks noChangeArrowheads="1"/>
              </p:cNvSpPr>
              <p:nvPr/>
            </p:nvSpPr>
            <p:spPr bwMode="auto">
              <a:xfrm>
                <a:off x="5518" y="450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8" name="Oval 224"/>
              <p:cNvSpPr>
                <a:spLocks noChangeArrowheads="1"/>
              </p:cNvSpPr>
              <p:nvPr/>
            </p:nvSpPr>
            <p:spPr bwMode="auto">
              <a:xfrm>
                <a:off x="5518" y="4415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9" name="Oval 225"/>
              <p:cNvSpPr>
                <a:spLocks noChangeArrowheads="1"/>
              </p:cNvSpPr>
              <p:nvPr/>
            </p:nvSpPr>
            <p:spPr bwMode="auto">
              <a:xfrm>
                <a:off x="5518" y="4331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0" name="Oval 226"/>
              <p:cNvSpPr>
                <a:spLocks noChangeArrowheads="1"/>
              </p:cNvSpPr>
              <p:nvPr/>
            </p:nvSpPr>
            <p:spPr bwMode="auto">
              <a:xfrm>
                <a:off x="5518" y="4246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1" name="Oval 227"/>
              <p:cNvSpPr>
                <a:spLocks noChangeArrowheads="1"/>
              </p:cNvSpPr>
              <p:nvPr/>
            </p:nvSpPr>
            <p:spPr bwMode="auto">
              <a:xfrm>
                <a:off x="5518" y="4164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2" name="Oval 228"/>
              <p:cNvSpPr>
                <a:spLocks noChangeArrowheads="1"/>
              </p:cNvSpPr>
              <p:nvPr/>
            </p:nvSpPr>
            <p:spPr bwMode="auto">
              <a:xfrm>
                <a:off x="5518" y="4080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3" name="Freeform 229"/>
              <p:cNvSpPr/>
              <p:nvPr/>
            </p:nvSpPr>
            <p:spPr bwMode="auto">
              <a:xfrm>
                <a:off x="5518" y="3995"/>
                <a:ext cx="43" cy="46"/>
              </a:xfrm>
              <a:custGeom>
                <a:avLst/>
                <a:gdLst>
                  <a:gd name="T0" fmla="*/ 3 w 7"/>
                  <a:gd name="T1" fmla="*/ 0 h 7"/>
                  <a:gd name="T2" fmla="*/ 7 w 7"/>
                  <a:gd name="T3" fmla="*/ 4 h 7"/>
                  <a:gd name="T4" fmla="*/ 3 w 7"/>
                  <a:gd name="T5" fmla="*/ 7 h 7"/>
                  <a:gd name="T6" fmla="*/ 0 w 7"/>
                  <a:gd name="T7" fmla="*/ 4 h 7"/>
                  <a:gd name="T8" fmla="*/ 3 w 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3" y="0"/>
                    </a:moveTo>
                    <a:cubicBezTo>
                      <a:pt x="5" y="0"/>
                      <a:pt x="7" y="2"/>
                      <a:pt x="7" y="4"/>
                    </a:cubicBezTo>
                    <a:cubicBezTo>
                      <a:pt x="6" y="5"/>
                      <a:pt x="5" y="7"/>
                      <a:pt x="3" y="7"/>
                    </a:cubicBezTo>
                    <a:cubicBezTo>
                      <a:pt x="1" y="7"/>
                      <a:pt x="0" y="6"/>
                      <a:pt x="0" y="4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4" name="Freeform 230"/>
              <p:cNvSpPr/>
              <p:nvPr/>
            </p:nvSpPr>
            <p:spPr bwMode="auto">
              <a:xfrm>
                <a:off x="5523" y="3911"/>
                <a:ext cx="53" cy="51"/>
              </a:xfrm>
              <a:custGeom>
                <a:avLst/>
                <a:gdLst>
                  <a:gd name="T0" fmla="*/ 5 w 8"/>
                  <a:gd name="T1" fmla="*/ 1 h 8"/>
                  <a:gd name="T2" fmla="*/ 8 w 8"/>
                  <a:gd name="T3" fmla="*/ 5 h 8"/>
                  <a:gd name="T4" fmla="*/ 3 w 8"/>
                  <a:gd name="T5" fmla="*/ 7 h 8"/>
                  <a:gd name="T6" fmla="*/ 1 w 8"/>
                  <a:gd name="T7" fmla="*/ 3 h 8"/>
                  <a:gd name="T8" fmla="*/ 5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5" y="1"/>
                    </a:moveTo>
                    <a:cubicBezTo>
                      <a:pt x="7" y="1"/>
                      <a:pt x="8" y="3"/>
                      <a:pt x="8" y="5"/>
                    </a:cubicBezTo>
                    <a:cubicBezTo>
                      <a:pt x="7" y="7"/>
                      <a:pt x="5" y="8"/>
                      <a:pt x="3" y="7"/>
                    </a:cubicBezTo>
                    <a:cubicBezTo>
                      <a:pt x="2" y="7"/>
                      <a:pt x="0" y="5"/>
                      <a:pt x="1" y="3"/>
                    </a:cubicBezTo>
                    <a:cubicBezTo>
                      <a:pt x="2" y="1"/>
                      <a:pt x="4" y="0"/>
                      <a:pt x="5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5" name="Freeform 231"/>
              <p:cNvSpPr/>
              <p:nvPr/>
            </p:nvSpPr>
            <p:spPr bwMode="auto">
              <a:xfrm>
                <a:off x="5561" y="3834"/>
                <a:ext cx="53" cy="51"/>
              </a:xfrm>
              <a:custGeom>
                <a:avLst/>
                <a:gdLst>
                  <a:gd name="T0" fmla="*/ 6 w 8"/>
                  <a:gd name="T1" fmla="*/ 1 h 8"/>
                  <a:gd name="T2" fmla="*/ 7 w 8"/>
                  <a:gd name="T3" fmla="*/ 6 h 8"/>
                  <a:gd name="T4" fmla="*/ 2 w 8"/>
                  <a:gd name="T5" fmla="*/ 7 h 8"/>
                  <a:gd name="T6" fmla="*/ 1 w 8"/>
                  <a:gd name="T7" fmla="*/ 2 h 8"/>
                  <a:gd name="T8" fmla="*/ 6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6" y="1"/>
                    </a:moveTo>
                    <a:cubicBezTo>
                      <a:pt x="8" y="3"/>
                      <a:pt x="8" y="5"/>
                      <a:pt x="7" y="6"/>
                    </a:cubicBezTo>
                    <a:cubicBezTo>
                      <a:pt x="6" y="8"/>
                      <a:pt x="4" y="8"/>
                      <a:pt x="2" y="7"/>
                    </a:cubicBezTo>
                    <a:cubicBezTo>
                      <a:pt x="1" y="6"/>
                      <a:pt x="0" y="4"/>
                      <a:pt x="1" y="2"/>
                    </a:cubicBezTo>
                    <a:cubicBezTo>
                      <a:pt x="2" y="1"/>
                      <a:pt x="5" y="0"/>
                      <a:pt x="6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6" name="Freeform 232"/>
              <p:cNvSpPr/>
              <p:nvPr/>
            </p:nvSpPr>
            <p:spPr bwMode="auto">
              <a:xfrm>
                <a:off x="5622" y="3776"/>
                <a:ext cx="51" cy="43"/>
              </a:xfrm>
              <a:custGeom>
                <a:avLst/>
                <a:gdLst>
                  <a:gd name="T0" fmla="*/ 7 w 8"/>
                  <a:gd name="T1" fmla="*/ 2 h 7"/>
                  <a:gd name="T2" fmla="*/ 6 w 8"/>
                  <a:gd name="T3" fmla="*/ 6 h 7"/>
                  <a:gd name="T4" fmla="*/ 1 w 8"/>
                  <a:gd name="T5" fmla="*/ 6 h 7"/>
                  <a:gd name="T6" fmla="*/ 2 w 8"/>
                  <a:gd name="T7" fmla="*/ 1 h 7"/>
                  <a:gd name="T8" fmla="*/ 7 w 8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7" y="2"/>
                    </a:moveTo>
                    <a:cubicBezTo>
                      <a:pt x="8" y="3"/>
                      <a:pt x="7" y="5"/>
                      <a:pt x="6" y="6"/>
                    </a:cubicBezTo>
                    <a:cubicBezTo>
                      <a:pt x="5" y="7"/>
                      <a:pt x="3" y="7"/>
                      <a:pt x="1" y="6"/>
                    </a:cubicBezTo>
                    <a:cubicBezTo>
                      <a:pt x="0" y="5"/>
                      <a:pt x="0" y="2"/>
                      <a:pt x="2" y="1"/>
                    </a:cubicBezTo>
                    <a:cubicBezTo>
                      <a:pt x="3" y="0"/>
                      <a:pt x="5" y="0"/>
                      <a:pt x="7" y="2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7" name="Freeform 233"/>
              <p:cNvSpPr/>
              <p:nvPr/>
            </p:nvSpPr>
            <p:spPr bwMode="auto">
              <a:xfrm>
                <a:off x="5692" y="3729"/>
                <a:ext cx="51" cy="51"/>
              </a:xfrm>
              <a:custGeom>
                <a:avLst/>
                <a:gdLst>
                  <a:gd name="T0" fmla="*/ 7 w 8"/>
                  <a:gd name="T1" fmla="*/ 3 h 8"/>
                  <a:gd name="T2" fmla="*/ 5 w 8"/>
                  <a:gd name="T3" fmla="*/ 7 h 8"/>
                  <a:gd name="T4" fmla="*/ 1 w 8"/>
                  <a:gd name="T5" fmla="*/ 5 h 8"/>
                  <a:gd name="T6" fmla="*/ 3 w 8"/>
                  <a:gd name="T7" fmla="*/ 1 h 8"/>
                  <a:gd name="T8" fmla="*/ 7 w 8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7" y="3"/>
                    </a:moveTo>
                    <a:cubicBezTo>
                      <a:pt x="8" y="5"/>
                      <a:pt x="7" y="7"/>
                      <a:pt x="5" y="7"/>
                    </a:cubicBezTo>
                    <a:cubicBezTo>
                      <a:pt x="4" y="8"/>
                      <a:pt x="2" y="7"/>
                      <a:pt x="1" y="5"/>
                    </a:cubicBezTo>
                    <a:cubicBezTo>
                      <a:pt x="0" y="4"/>
                      <a:pt x="1" y="2"/>
                      <a:pt x="3" y="1"/>
                    </a:cubicBezTo>
                    <a:cubicBezTo>
                      <a:pt x="5" y="0"/>
                      <a:pt x="7" y="1"/>
                      <a:pt x="7" y="3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8" name="Freeform 234"/>
              <p:cNvSpPr/>
              <p:nvPr/>
            </p:nvSpPr>
            <p:spPr bwMode="auto">
              <a:xfrm>
                <a:off x="5777" y="3710"/>
                <a:ext cx="43" cy="46"/>
              </a:xfrm>
              <a:custGeom>
                <a:avLst/>
                <a:gdLst>
                  <a:gd name="T0" fmla="*/ 7 w 7"/>
                  <a:gd name="T1" fmla="*/ 4 h 7"/>
                  <a:gd name="T2" fmla="*/ 4 w 7"/>
                  <a:gd name="T3" fmla="*/ 7 h 7"/>
                  <a:gd name="T4" fmla="*/ 0 w 7"/>
                  <a:gd name="T5" fmla="*/ 4 h 7"/>
                  <a:gd name="T6" fmla="*/ 3 w 7"/>
                  <a:gd name="T7" fmla="*/ 0 h 7"/>
                  <a:gd name="T8" fmla="*/ 7 w 7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cubicBezTo>
                      <a:pt x="7" y="5"/>
                      <a:pt x="6" y="7"/>
                      <a:pt x="4" y="7"/>
                    </a:cubicBezTo>
                    <a:cubicBezTo>
                      <a:pt x="2" y="7"/>
                      <a:pt x="0" y="6"/>
                      <a:pt x="0" y="4"/>
                    </a:cubicBezTo>
                    <a:cubicBezTo>
                      <a:pt x="0" y="2"/>
                      <a:pt x="1" y="1"/>
                      <a:pt x="3" y="0"/>
                    </a:cubicBezTo>
                    <a:cubicBezTo>
                      <a:pt x="5" y="0"/>
                      <a:pt x="7" y="2"/>
                      <a:pt x="7" y="4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9" name="Oval 235"/>
              <p:cNvSpPr>
                <a:spLocks noChangeArrowheads="1"/>
              </p:cNvSpPr>
              <p:nvPr/>
            </p:nvSpPr>
            <p:spPr bwMode="auto">
              <a:xfrm>
                <a:off x="5859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0" name="Oval 236"/>
              <p:cNvSpPr>
                <a:spLocks noChangeArrowheads="1"/>
              </p:cNvSpPr>
              <p:nvPr/>
            </p:nvSpPr>
            <p:spPr bwMode="auto">
              <a:xfrm>
                <a:off x="5943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1" name="Oval 237"/>
              <p:cNvSpPr>
                <a:spLocks noChangeArrowheads="1"/>
              </p:cNvSpPr>
              <p:nvPr/>
            </p:nvSpPr>
            <p:spPr bwMode="auto">
              <a:xfrm>
                <a:off x="602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2" name="Oval 238"/>
              <p:cNvSpPr>
                <a:spLocks noChangeArrowheads="1"/>
              </p:cNvSpPr>
              <p:nvPr/>
            </p:nvSpPr>
            <p:spPr bwMode="auto">
              <a:xfrm>
                <a:off x="6112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3" name="Oval 239"/>
              <p:cNvSpPr>
                <a:spLocks noChangeArrowheads="1"/>
              </p:cNvSpPr>
              <p:nvPr/>
            </p:nvSpPr>
            <p:spPr bwMode="auto">
              <a:xfrm>
                <a:off x="619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4" name="Oval 240"/>
              <p:cNvSpPr>
                <a:spLocks noChangeArrowheads="1"/>
              </p:cNvSpPr>
              <p:nvPr/>
            </p:nvSpPr>
            <p:spPr bwMode="auto">
              <a:xfrm>
                <a:off x="6279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5" name="Oval 241"/>
              <p:cNvSpPr>
                <a:spLocks noChangeArrowheads="1"/>
              </p:cNvSpPr>
              <p:nvPr/>
            </p:nvSpPr>
            <p:spPr bwMode="auto">
              <a:xfrm>
                <a:off x="6363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6" name="Oval 242"/>
              <p:cNvSpPr>
                <a:spLocks noChangeArrowheads="1"/>
              </p:cNvSpPr>
              <p:nvPr/>
            </p:nvSpPr>
            <p:spPr bwMode="auto">
              <a:xfrm>
                <a:off x="644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7" name="Oval 243"/>
              <p:cNvSpPr>
                <a:spLocks noChangeArrowheads="1"/>
              </p:cNvSpPr>
              <p:nvPr/>
            </p:nvSpPr>
            <p:spPr bwMode="auto">
              <a:xfrm>
                <a:off x="653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8" name="Oval 244"/>
              <p:cNvSpPr>
                <a:spLocks noChangeArrowheads="1"/>
              </p:cNvSpPr>
              <p:nvPr/>
            </p:nvSpPr>
            <p:spPr bwMode="auto">
              <a:xfrm>
                <a:off x="661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9" name="Oval 245"/>
              <p:cNvSpPr>
                <a:spLocks noChangeArrowheads="1"/>
              </p:cNvSpPr>
              <p:nvPr/>
            </p:nvSpPr>
            <p:spPr bwMode="auto">
              <a:xfrm>
                <a:off x="6699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0" name="Oval 246"/>
              <p:cNvSpPr>
                <a:spLocks noChangeArrowheads="1"/>
              </p:cNvSpPr>
              <p:nvPr/>
            </p:nvSpPr>
            <p:spPr bwMode="auto">
              <a:xfrm>
                <a:off x="678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1" name="Oval 247"/>
              <p:cNvSpPr>
                <a:spLocks noChangeArrowheads="1"/>
              </p:cNvSpPr>
              <p:nvPr/>
            </p:nvSpPr>
            <p:spPr bwMode="auto">
              <a:xfrm>
                <a:off x="686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2" name="Oval 248"/>
              <p:cNvSpPr>
                <a:spLocks noChangeArrowheads="1"/>
              </p:cNvSpPr>
              <p:nvPr/>
            </p:nvSpPr>
            <p:spPr bwMode="auto">
              <a:xfrm>
                <a:off x="6950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3" name="Oval 249"/>
              <p:cNvSpPr>
                <a:spLocks noChangeArrowheads="1"/>
              </p:cNvSpPr>
              <p:nvPr/>
            </p:nvSpPr>
            <p:spPr bwMode="auto">
              <a:xfrm>
                <a:off x="7034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4" name="Oval 250"/>
              <p:cNvSpPr>
                <a:spLocks noChangeArrowheads="1"/>
              </p:cNvSpPr>
              <p:nvPr/>
            </p:nvSpPr>
            <p:spPr bwMode="auto">
              <a:xfrm>
                <a:off x="711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5" name="Oval 251"/>
              <p:cNvSpPr>
                <a:spLocks noChangeArrowheads="1"/>
              </p:cNvSpPr>
              <p:nvPr/>
            </p:nvSpPr>
            <p:spPr bwMode="auto">
              <a:xfrm>
                <a:off x="720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6" name="Oval 252"/>
              <p:cNvSpPr>
                <a:spLocks noChangeArrowheads="1"/>
              </p:cNvSpPr>
              <p:nvPr/>
            </p:nvSpPr>
            <p:spPr bwMode="auto">
              <a:xfrm>
                <a:off x="7285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7" name="Oval 253"/>
              <p:cNvSpPr>
                <a:spLocks noChangeArrowheads="1"/>
              </p:cNvSpPr>
              <p:nvPr/>
            </p:nvSpPr>
            <p:spPr bwMode="auto">
              <a:xfrm>
                <a:off x="736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8" name="Oval 254"/>
              <p:cNvSpPr>
                <a:spLocks noChangeArrowheads="1"/>
              </p:cNvSpPr>
              <p:nvPr/>
            </p:nvSpPr>
            <p:spPr bwMode="auto">
              <a:xfrm>
                <a:off x="745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9" name="Oval 255"/>
              <p:cNvSpPr>
                <a:spLocks noChangeArrowheads="1"/>
              </p:cNvSpPr>
              <p:nvPr/>
            </p:nvSpPr>
            <p:spPr bwMode="auto">
              <a:xfrm>
                <a:off x="753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0" name="Oval 256"/>
              <p:cNvSpPr>
                <a:spLocks noChangeArrowheads="1"/>
              </p:cNvSpPr>
              <p:nvPr/>
            </p:nvSpPr>
            <p:spPr bwMode="auto">
              <a:xfrm>
                <a:off x="7621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1" name="Oval 257"/>
              <p:cNvSpPr>
                <a:spLocks noChangeArrowheads="1"/>
              </p:cNvSpPr>
              <p:nvPr/>
            </p:nvSpPr>
            <p:spPr bwMode="auto">
              <a:xfrm>
                <a:off x="770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2" name="Oval 258"/>
              <p:cNvSpPr>
                <a:spLocks noChangeArrowheads="1"/>
              </p:cNvSpPr>
              <p:nvPr/>
            </p:nvSpPr>
            <p:spPr bwMode="auto">
              <a:xfrm>
                <a:off x="778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3" name="Oval 259"/>
              <p:cNvSpPr>
                <a:spLocks noChangeArrowheads="1"/>
              </p:cNvSpPr>
              <p:nvPr/>
            </p:nvSpPr>
            <p:spPr bwMode="auto">
              <a:xfrm>
                <a:off x="7873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4" name="Oval 260"/>
              <p:cNvSpPr>
                <a:spLocks noChangeArrowheads="1"/>
              </p:cNvSpPr>
              <p:nvPr/>
            </p:nvSpPr>
            <p:spPr bwMode="auto">
              <a:xfrm>
                <a:off x="795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5" name="Oval 261"/>
              <p:cNvSpPr>
                <a:spLocks noChangeArrowheads="1"/>
              </p:cNvSpPr>
              <p:nvPr/>
            </p:nvSpPr>
            <p:spPr bwMode="auto">
              <a:xfrm>
                <a:off x="8039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6" name="Oval 262"/>
              <p:cNvSpPr>
                <a:spLocks noChangeArrowheads="1"/>
              </p:cNvSpPr>
              <p:nvPr/>
            </p:nvSpPr>
            <p:spPr bwMode="auto">
              <a:xfrm>
                <a:off x="812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7" name="Oval 263"/>
              <p:cNvSpPr>
                <a:spLocks noChangeArrowheads="1"/>
              </p:cNvSpPr>
              <p:nvPr/>
            </p:nvSpPr>
            <p:spPr bwMode="auto">
              <a:xfrm>
                <a:off x="8208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8" name="Oval 264"/>
              <p:cNvSpPr>
                <a:spLocks noChangeArrowheads="1"/>
              </p:cNvSpPr>
              <p:nvPr/>
            </p:nvSpPr>
            <p:spPr bwMode="auto">
              <a:xfrm>
                <a:off x="829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9" name="Oval 265"/>
              <p:cNvSpPr>
                <a:spLocks noChangeArrowheads="1"/>
              </p:cNvSpPr>
              <p:nvPr/>
            </p:nvSpPr>
            <p:spPr bwMode="auto">
              <a:xfrm>
                <a:off x="8382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0" name="Oval 266"/>
              <p:cNvSpPr>
                <a:spLocks noChangeArrowheads="1"/>
              </p:cNvSpPr>
              <p:nvPr/>
            </p:nvSpPr>
            <p:spPr bwMode="auto">
              <a:xfrm>
                <a:off x="8467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1" name="Oval 267"/>
              <p:cNvSpPr>
                <a:spLocks noChangeArrowheads="1"/>
              </p:cNvSpPr>
              <p:nvPr/>
            </p:nvSpPr>
            <p:spPr bwMode="auto">
              <a:xfrm>
                <a:off x="8549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2" name="Oval 268"/>
              <p:cNvSpPr>
                <a:spLocks noChangeArrowheads="1"/>
              </p:cNvSpPr>
              <p:nvPr/>
            </p:nvSpPr>
            <p:spPr bwMode="auto">
              <a:xfrm>
                <a:off x="8633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3" name="Oval 269"/>
              <p:cNvSpPr>
                <a:spLocks noChangeArrowheads="1"/>
              </p:cNvSpPr>
              <p:nvPr/>
            </p:nvSpPr>
            <p:spPr bwMode="auto">
              <a:xfrm>
                <a:off x="8718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4" name="Oval 270"/>
              <p:cNvSpPr>
                <a:spLocks noChangeArrowheads="1"/>
              </p:cNvSpPr>
              <p:nvPr/>
            </p:nvSpPr>
            <p:spPr bwMode="auto">
              <a:xfrm>
                <a:off x="8800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5" name="Oval 271"/>
              <p:cNvSpPr>
                <a:spLocks noChangeArrowheads="1"/>
              </p:cNvSpPr>
              <p:nvPr/>
            </p:nvSpPr>
            <p:spPr bwMode="auto">
              <a:xfrm>
                <a:off x="8884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6" name="Oval 272"/>
              <p:cNvSpPr>
                <a:spLocks noChangeArrowheads="1"/>
              </p:cNvSpPr>
              <p:nvPr/>
            </p:nvSpPr>
            <p:spPr bwMode="auto">
              <a:xfrm>
                <a:off x="8969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7" name="Oval 273"/>
              <p:cNvSpPr>
                <a:spLocks noChangeArrowheads="1"/>
              </p:cNvSpPr>
              <p:nvPr/>
            </p:nvSpPr>
            <p:spPr bwMode="auto">
              <a:xfrm>
                <a:off x="9053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8" name="Oval 274"/>
              <p:cNvSpPr>
                <a:spLocks noChangeArrowheads="1"/>
              </p:cNvSpPr>
              <p:nvPr/>
            </p:nvSpPr>
            <p:spPr bwMode="auto">
              <a:xfrm>
                <a:off x="9135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9" name="Oval 275"/>
              <p:cNvSpPr>
                <a:spLocks noChangeArrowheads="1"/>
              </p:cNvSpPr>
              <p:nvPr/>
            </p:nvSpPr>
            <p:spPr bwMode="auto">
              <a:xfrm>
                <a:off x="9220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0" name="Oval 276"/>
              <p:cNvSpPr>
                <a:spLocks noChangeArrowheads="1"/>
              </p:cNvSpPr>
              <p:nvPr/>
            </p:nvSpPr>
            <p:spPr bwMode="auto">
              <a:xfrm>
                <a:off x="9304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1" name="Oval 277"/>
              <p:cNvSpPr>
                <a:spLocks noChangeArrowheads="1"/>
              </p:cNvSpPr>
              <p:nvPr/>
            </p:nvSpPr>
            <p:spPr bwMode="auto">
              <a:xfrm>
                <a:off x="938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2" name="Oval 278"/>
              <p:cNvSpPr>
                <a:spLocks noChangeArrowheads="1"/>
              </p:cNvSpPr>
              <p:nvPr/>
            </p:nvSpPr>
            <p:spPr bwMode="auto">
              <a:xfrm>
                <a:off x="947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3" name="Oval 279"/>
              <p:cNvSpPr>
                <a:spLocks noChangeArrowheads="1"/>
              </p:cNvSpPr>
              <p:nvPr/>
            </p:nvSpPr>
            <p:spPr bwMode="auto">
              <a:xfrm>
                <a:off x="955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4" name="Oval 280"/>
              <p:cNvSpPr>
                <a:spLocks noChangeArrowheads="1"/>
              </p:cNvSpPr>
              <p:nvPr/>
            </p:nvSpPr>
            <p:spPr bwMode="auto">
              <a:xfrm>
                <a:off x="9640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5" name="Oval 281"/>
              <p:cNvSpPr>
                <a:spLocks noChangeArrowheads="1"/>
              </p:cNvSpPr>
              <p:nvPr/>
            </p:nvSpPr>
            <p:spPr bwMode="auto">
              <a:xfrm>
                <a:off x="972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6" name="Oval 282"/>
              <p:cNvSpPr>
                <a:spLocks noChangeArrowheads="1"/>
              </p:cNvSpPr>
              <p:nvPr/>
            </p:nvSpPr>
            <p:spPr bwMode="auto">
              <a:xfrm>
                <a:off x="980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7" name="Oval 283"/>
              <p:cNvSpPr>
                <a:spLocks noChangeArrowheads="1"/>
              </p:cNvSpPr>
              <p:nvPr/>
            </p:nvSpPr>
            <p:spPr bwMode="auto">
              <a:xfrm>
                <a:off x="989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8" name="Oval 284"/>
              <p:cNvSpPr>
                <a:spLocks noChangeArrowheads="1"/>
              </p:cNvSpPr>
              <p:nvPr/>
            </p:nvSpPr>
            <p:spPr bwMode="auto">
              <a:xfrm>
                <a:off x="9975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9" name="Oval 285"/>
              <p:cNvSpPr>
                <a:spLocks noChangeArrowheads="1"/>
              </p:cNvSpPr>
              <p:nvPr/>
            </p:nvSpPr>
            <p:spPr bwMode="auto">
              <a:xfrm>
                <a:off x="1005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0" name="Oval 286"/>
              <p:cNvSpPr>
                <a:spLocks noChangeArrowheads="1"/>
              </p:cNvSpPr>
              <p:nvPr/>
            </p:nvSpPr>
            <p:spPr bwMode="auto">
              <a:xfrm>
                <a:off x="1014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1" name="Oval 287"/>
              <p:cNvSpPr>
                <a:spLocks noChangeArrowheads="1"/>
              </p:cNvSpPr>
              <p:nvPr/>
            </p:nvSpPr>
            <p:spPr bwMode="auto">
              <a:xfrm>
                <a:off x="10226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2" name="Oval 288"/>
              <p:cNvSpPr>
                <a:spLocks noChangeArrowheads="1"/>
              </p:cNvSpPr>
              <p:nvPr/>
            </p:nvSpPr>
            <p:spPr bwMode="auto">
              <a:xfrm>
                <a:off x="1030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3" name="Oval 289"/>
              <p:cNvSpPr>
                <a:spLocks noChangeArrowheads="1"/>
              </p:cNvSpPr>
              <p:nvPr/>
            </p:nvSpPr>
            <p:spPr bwMode="auto">
              <a:xfrm>
                <a:off x="10393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4" name="Oval 290"/>
              <p:cNvSpPr>
                <a:spLocks noChangeArrowheads="1"/>
              </p:cNvSpPr>
              <p:nvPr/>
            </p:nvSpPr>
            <p:spPr bwMode="auto">
              <a:xfrm>
                <a:off x="1047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5" name="Oval 291"/>
              <p:cNvSpPr>
                <a:spLocks noChangeArrowheads="1"/>
              </p:cNvSpPr>
              <p:nvPr/>
            </p:nvSpPr>
            <p:spPr bwMode="auto">
              <a:xfrm>
                <a:off x="10562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6" name="Oval 292"/>
              <p:cNvSpPr>
                <a:spLocks noChangeArrowheads="1"/>
              </p:cNvSpPr>
              <p:nvPr/>
            </p:nvSpPr>
            <p:spPr bwMode="auto">
              <a:xfrm>
                <a:off x="1064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7" name="Oval 293"/>
              <p:cNvSpPr>
                <a:spLocks noChangeArrowheads="1"/>
              </p:cNvSpPr>
              <p:nvPr/>
            </p:nvSpPr>
            <p:spPr bwMode="auto">
              <a:xfrm>
                <a:off x="10729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8" name="Oval 294"/>
              <p:cNvSpPr>
                <a:spLocks noChangeArrowheads="1"/>
              </p:cNvSpPr>
              <p:nvPr/>
            </p:nvSpPr>
            <p:spPr bwMode="auto">
              <a:xfrm>
                <a:off x="1081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9" name="Oval 295"/>
              <p:cNvSpPr>
                <a:spLocks noChangeArrowheads="1"/>
              </p:cNvSpPr>
              <p:nvPr/>
            </p:nvSpPr>
            <p:spPr bwMode="auto">
              <a:xfrm>
                <a:off x="10898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0" name="Oval 296"/>
              <p:cNvSpPr>
                <a:spLocks noChangeArrowheads="1"/>
              </p:cNvSpPr>
              <p:nvPr/>
            </p:nvSpPr>
            <p:spPr bwMode="auto">
              <a:xfrm>
                <a:off x="1098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1" name="Oval 297"/>
              <p:cNvSpPr>
                <a:spLocks noChangeArrowheads="1"/>
              </p:cNvSpPr>
              <p:nvPr/>
            </p:nvSpPr>
            <p:spPr bwMode="auto">
              <a:xfrm>
                <a:off x="1106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2" name="Oval 298"/>
              <p:cNvSpPr>
                <a:spLocks noChangeArrowheads="1"/>
              </p:cNvSpPr>
              <p:nvPr/>
            </p:nvSpPr>
            <p:spPr bwMode="auto">
              <a:xfrm>
                <a:off x="11149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3" name="Oval 299"/>
              <p:cNvSpPr>
                <a:spLocks noChangeArrowheads="1"/>
              </p:cNvSpPr>
              <p:nvPr/>
            </p:nvSpPr>
            <p:spPr bwMode="auto">
              <a:xfrm>
                <a:off x="1123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4" name="Oval 300"/>
              <p:cNvSpPr>
                <a:spLocks noChangeArrowheads="1"/>
              </p:cNvSpPr>
              <p:nvPr/>
            </p:nvSpPr>
            <p:spPr bwMode="auto">
              <a:xfrm>
                <a:off x="1131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5" name="Oval 301"/>
              <p:cNvSpPr>
                <a:spLocks noChangeArrowheads="1"/>
              </p:cNvSpPr>
              <p:nvPr/>
            </p:nvSpPr>
            <p:spPr bwMode="auto">
              <a:xfrm>
                <a:off x="1140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6" name="Oval 302"/>
              <p:cNvSpPr>
                <a:spLocks noChangeArrowheads="1"/>
              </p:cNvSpPr>
              <p:nvPr/>
            </p:nvSpPr>
            <p:spPr bwMode="auto">
              <a:xfrm>
                <a:off x="11485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7" name="Oval 303"/>
              <p:cNvSpPr>
                <a:spLocks noChangeArrowheads="1"/>
              </p:cNvSpPr>
              <p:nvPr/>
            </p:nvSpPr>
            <p:spPr bwMode="auto">
              <a:xfrm>
                <a:off x="1156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8" name="Oval 304"/>
              <p:cNvSpPr>
                <a:spLocks noChangeArrowheads="1"/>
              </p:cNvSpPr>
              <p:nvPr/>
            </p:nvSpPr>
            <p:spPr bwMode="auto">
              <a:xfrm>
                <a:off x="1165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9" name="Oval 305"/>
              <p:cNvSpPr>
                <a:spLocks noChangeArrowheads="1"/>
              </p:cNvSpPr>
              <p:nvPr/>
            </p:nvSpPr>
            <p:spPr bwMode="auto">
              <a:xfrm>
                <a:off x="1173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80" name="Oval 306"/>
              <p:cNvSpPr>
                <a:spLocks noChangeArrowheads="1"/>
              </p:cNvSpPr>
              <p:nvPr/>
            </p:nvSpPr>
            <p:spPr bwMode="auto">
              <a:xfrm>
                <a:off x="11820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5" name="Oval 308"/>
              <p:cNvSpPr>
                <a:spLocks noChangeArrowheads="1"/>
              </p:cNvSpPr>
              <p:nvPr/>
            </p:nvSpPr>
            <p:spPr bwMode="auto">
              <a:xfrm>
                <a:off x="1190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6" name="Oval 309"/>
              <p:cNvSpPr>
                <a:spLocks noChangeArrowheads="1"/>
              </p:cNvSpPr>
              <p:nvPr/>
            </p:nvSpPr>
            <p:spPr bwMode="auto">
              <a:xfrm>
                <a:off x="1198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7" name="Oval 310"/>
              <p:cNvSpPr>
                <a:spLocks noChangeArrowheads="1"/>
              </p:cNvSpPr>
              <p:nvPr/>
            </p:nvSpPr>
            <p:spPr bwMode="auto">
              <a:xfrm>
                <a:off x="12071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8" name="Oval 311"/>
              <p:cNvSpPr>
                <a:spLocks noChangeArrowheads="1"/>
              </p:cNvSpPr>
              <p:nvPr/>
            </p:nvSpPr>
            <p:spPr bwMode="auto">
              <a:xfrm>
                <a:off x="12153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9" name="Oval 312"/>
              <p:cNvSpPr>
                <a:spLocks noChangeArrowheads="1"/>
              </p:cNvSpPr>
              <p:nvPr/>
            </p:nvSpPr>
            <p:spPr bwMode="auto">
              <a:xfrm>
                <a:off x="1223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0" name="Oval 313"/>
              <p:cNvSpPr>
                <a:spLocks noChangeArrowheads="1"/>
              </p:cNvSpPr>
              <p:nvPr/>
            </p:nvSpPr>
            <p:spPr bwMode="auto">
              <a:xfrm>
                <a:off x="1232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1" name="Oval 314"/>
              <p:cNvSpPr>
                <a:spLocks noChangeArrowheads="1"/>
              </p:cNvSpPr>
              <p:nvPr/>
            </p:nvSpPr>
            <p:spPr bwMode="auto">
              <a:xfrm>
                <a:off x="12406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2" name="Oval 315"/>
              <p:cNvSpPr>
                <a:spLocks noChangeArrowheads="1"/>
              </p:cNvSpPr>
              <p:nvPr/>
            </p:nvSpPr>
            <p:spPr bwMode="auto">
              <a:xfrm>
                <a:off x="1248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3" name="Oval 316"/>
              <p:cNvSpPr>
                <a:spLocks noChangeArrowheads="1"/>
              </p:cNvSpPr>
              <p:nvPr/>
            </p:nvSpPr>
            <p:spPr bwMode="auto">
              <a:xfrm>
                <a:off x="12573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4" name="Oval 317"/>
              <p:cNvSpPr>
                <a:spLocks noChangeArrowheads="1"/>
              </p:cNvSpPr>
              <p:nvPr/>
            </p:nvSpPr>
            <p:spPr bwMode="auto">
              <a:xfrm>
                <a:off x="12657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5" name="Oval 318"/>
              <p:cNvSpPr>
                <a:spLocks noChangeArrowheads="1"/>
              </p:cNvSpPr>
              <p:nvPr/>
            </p:nvSpPr>
            <p:spPr bwMode="auto">
              <a:xfrm>
                <a:off x="12742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6" name="Oval 319"/>
              <p:cNvSpPr>
                <a:spLocks noChangeArrowheads="1"/>
              </p:cNvSpPr>
              <p:nvPr/>
            </p:nvSpPr>
            <p:spPr bwMode="auto">
              <a:xfrm>
                <a:off x="1282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7" name="Oval 320"/>
              <p:cNvSpPr>
                <a:spLocks noChangeArrowheads="1"/>
              </p:cNvSpPr>
              <p:nvPr/>
            </p:nvSpPr>
            <p:spPr bwMode="auto">
              <a:xfrm>
                <a:off x="1290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8" name="Oval 321"/>
              <p:cNvSpPr>
                <a:spLocks noChangeArrowheads="1"/>
              </p:cNvSpPr>
              <p:nvPr/>
            </p:nvSpPr>
            <p:spPr bwMode="auto">
              <a:xfrm>
                <a:off x="12993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9" name="Oval 322"/>
              <p:cNvSpPr>
                <a:spLocks noChangeArrowheads="1"/>
              </p:cNvSpPr>
              <p:nvPr/>
            </p:nvSpPr>
            <p:spPr bwMode="auto">
              <a:xfrm>
                <a:off x="1307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0" name="Oval 323"/>
              <p:cNvSpPr>
                <a:spLocks noChangeArrowheads="1"/>
              </p:cNvSpPr>
              <p:nvPr/>
            </p:nvSpPr>
            <p:spPr bwMode="auto">
              <a:xfrm>
                <a:off x="1316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1" name="Oval 324"/>
              <p:cNvSpPr>
                <a:spLocks noChangeArrowheads="1"/>
              </p:cNvSpPr>
              <p:nvPr/>
            </p:nvSpPr>
            <p:spPr bwMode="auto">
              <a:xfrm>
                <a:off x="1324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2" name="Oval 325"/>
              <p:cNvSpPr>
                <a:spLocks noChangeArrowheads="1"/>
              </p:cNvSpPr>
              <p:nvPr/>
            </p:nvSpPr>
            <p:spPr bwMode="auto">
              <a:xfrm>
                <a:off x="13329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3" name="Freeform 326"/>
              <p:cNvSpPr/>
              <p:nvPr/>
            </p:nvSpPr>
            <p:spPr bwMode="auto">
              <a:xfrm>
                <a:off x="13411" y="3717"/>
                <a:ext cx="53" cy="43"/>
              </a:xfrm>
              <a:custGeom>
                <a:avLst/>
                <a:gdLst>
                  <a:gd name="T0" fmla="*/ 7 w 8"/>
                  <a:gd name="T1" fmla="*/ 4 h 7"/>
                  <a:gd name="T2" fmla="*/ 3 w 8"/>
                  <a:gd name="T3" fmla="*/ 7 h 7"/>
                  <a:gd name="T4" fmla="*/ 0 w 8"/>
                  <a:gd name="T5" fmla="*/ 3 h 7"/>
                  <a:gd name="T6" fmla="*/ 4 w 8"/>
                  <a:gd name="T7" fmla="*/ 0 h 7"/>
                  <a:gd name="T8" fmla="*/ 7 w 8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7" y="4"/>
                    </a:moveTo>
                    <a:cubicBezTo>
                      <a:pt x="6" y="6"/>
                      <a:pt x="5" y="7"/>
                      <a:pt x="3" y="7"/>
                    </a:cubicBezTo>
                    <a:cubicBezTo>
                      <a:pt x="1" y="6"/>
                      <a:pt x="0" y="5"/>
                      <a:pt x="0" y="3"/>
                    </a:cubicBezTo>
                    <a:cubicBezTo>
                      <a:pt x="1" y="1"/>
                      <a:pt x="2" y="0"/>
                      <a:pt x="4" y="0"/>
                    </a:cubicBezTo>
                    <a:cubicBezTo>
                      <a:pt x="6" y="1"/>
                      <a:pt x="8" y="3"/>
                      <a:pt x="7" y="4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4" name="Freeform 327"/>
              <p:cNvSpPr/>
              <p:nvPr/>
            </p:nvSpPr>
            <p:spPr bwMode="auto">
              <a:xfrm>
                <a:off x="13488" y="3741"/>
                <a:ext cx="53" cy="53"/>
              </a:xfrm>
              <a:custGeom>
                <a:avLst/>
                <a:gdLst>
                  <a:gd name="T0" fmla="*/ 7 w 8"/>
                  <a:gd name="T1" fmla="*/ 6 h 8"/>
                  <a:gd name="T2" fmla="*/ 2 w 8"/>
                  <a:gd name="T3" fmla="*/ 7 h 8"/>
                  <a:gd name="T4" fmla="*/ 1 w 8"/>
                  <a:gd name="T5" fmla="*/ 3 h 8"/>
                  <a:gd name="T6" fmla="*/ 5 w 8"/>
                  <a:gd name="T7" fmla="*/ 1 h 8"/>
                  <a:gd name="T8" fmla="*/ 7 w 8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7" y="6"/>
                    </a:moveTo>
                    <a:cubicBezTo>
                      <a:pt x="6" y="8"/>
                      <a:pt x="4" y="8"/>
                      <a:pt x="2" y="7"/>
                    </a:cubicBezTo>
                    <a:cubicBezTo>
                      <a:pt x="1" y="6"/>
                      <a:pt x="0" y="4"/>
                      <a:pt x="1" y="3"/>
                    </a:cubicBezTo>
                    <a:cubicBezTo>
                      <a:pt x="2" y="1"/>
                      <a:pt x="4" y="0"/>
                      <a:pt x="5" y="1"/>
                    </a:cubicBezTo>
                    <a:cubicBezTo>
                      <a:pt x="7" y="2"/>
                      <a:pt x="8" y="4"/>
                      <a:pt x="7" y="6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5" name="Freeform 328"/>
              <p:cNvSpPr/>
              <p:nvPr/>
            </p:nvSpPr>
            <p:spPr bwMode="auto">
              <a:xfrm>
                <a:off x="13554" y="3794"/>
                <a:ext cx="51" cy="51"/>
              </a:xfrm>
              <a:custGeom>
                <a:avLst/>
                <a:gdLst>
                  <a:gd name="T0" fmla="*/ 6 w 8"/>
                  <a:gd name="T1" fmla="*/ 7 h 8"/>
                  <a:gd name="T2" fmla="*/ 2 w 8"/>
                  <a:gd name="T3" fmla="*/ 7 h 8"/>
                  <a:gd name="T4" fmla="*/ 2 w 8"/>
                  <a:gd name="T5" fmla="*/ 2 h 8"/>
                  <a:gd name="T6" fmla="*/ 7 w 8"/>
                  <a:gd name="T7" fmla="*/ 2 h 8"/>
                  <a:gd name="T8" fmla="*/ 6 w 8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6" y="7"/>
                    </a:moveTo>
                    <a:cubicBezTo>
                      <a:pt x="5" y="8"/>
                      <a:pt x="3" y="8"/>
                      <a:pt x="2" y="7"/>
                    </a:cubicBezTo>
                    <a:cubicBezTo>
                      <a:pt x="0" y="5"/>
                      <a:pt x="0" y="3"/>
                      <a:pt x="2" y="2"/>
                    </a:cubicBezTo>
                    <a:cubicBezTo>
                      <a:pt x="3" y="0"/>
                      <a:pt x="5" y="0"/>
                      <a:pt x="7" y="2"/>
                    </a:cubicBezTo>
                    <a:cubicBezTo>
                      <a:pt x="8" y="3"/>
                      <a:pt x="8" y="5"/>
                      <a:pt x="6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6" name="Freeform 329"/>
              <p:cNvSpPr/>
              <p:nvPr/>
            </p:nvSpPr>
            <p:spPr bwMode="auto">
              <a:xfrm>
                <a:off x="13604" y="3864"/>
                <a:ext cx="53" cy="46"/>
              </a:xfrm>
              <a:custGeom>
                <a:avLst/>
                <a:gdLst>
                  <a:gd name="T0" fmla="*/ 5 w 8"/>
                  <a:gd name="T1" fmla="*/ 7 h 7"/>
                  <a:gd name="T2" fmla="*/ 1 w 8"/>
                  <a:gd name="T3" fmla="*/ 5 h 7"/>
                  <a:gd name="T4" fmla="*/ 2 w 8"/>
                  <a:gd name="T5" fmla="*/ 1 h 7"/>
                  <a:gd name="T6" fmla="*/ 7 w 8"/>
                  <a:gd name="T7" fmla="*/ 2 h 7"/>
                  <a:gd name="T8" fmla="*/ 5 w 8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5" y="7"/>
                    </a:moveTo>
                    <a:cubicBezTo>
                      <a:pt x="3" y="7"/>
                      <a:pt x="1" y="7"/>
                      <a:pt x="1" y="5"/>
                    </a:cubicBezTo>
                    <a:cubicBezTo>
                      <a:pt x="0" y="4"/>
                      <a:pt x="0" y="2"/>
                      <a:pt x="2" y="1"/>
                    </a:cubicBezTo>
                    <a:cubicBezTo>
                      <a:pt x="4" y="0"/>
                      <a:pt x="6" y="0"/>
                      <a:pt x="7" y="2"/>
                    </a:cubicBezTo>
                    <a:cubicBezTo>
                      <a:pt x="8" y="4"/>
                      <a:pt x="7" y="6"/>
                      <a:pt x="5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7" name="Freeform 330"/>
              <p:cNvSpPr/>
              <p:nvPr/>
            </p:nvSpPr>
            <p:spPr bwMode="auto">
              <a:xfrm>
                <a:off x="13631" y="3942"/>
                <a:ext cx="53" cy="46"/>
              </a:xfrm>
              <a:custGeom>
                <a:avLst/>
                <a:gdLst>
                  <a:gd name="T0" fmla="*/ 5 w 8"/>
                  <a:gd name="T1" fmla="*/ 7 h 7"/>
                  <a:gd name="T2" fmla="*/ 1 w 8"/>
                  <a:gd name="T3" fmla="*/ 5 h 7"/>
                  <a:gd name="T4" fmla="*/ 3 w 8"/>
                  <a:gd name="T5" fmla="*/ 1 h 7"/>
                  <a:gd name="T6" fmla="*/ 7 w 8"/>
                  <a:gd name="T7" fmla="*/ 3 h 7"/>
                  <a:gd name="T8" fmla="*/ 5 w 8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5" y="7"/>
                    </a:moveTo>
                    <a:cubicBezTo>
                      <a:pt x="3" y="7"/>
                      <a:pt x="1" y="6"/>
                      <a:pt x="1" y="5"/>
                    </a:cubicBezTo>
                    <a:cubicBezTo>
                      <a:pt x="0" y="3"/>
                      <a:pt x="1" y="1"/>
                      <a:pt x="3" y="1"/>
                    </a:cubicBezTo>
                    <a:cubicBezTo>
                      <a:pt x="5" y="0"/>
                      <a:pt x="7" y="1"/>
                      <a:pt x="7" y="3"/>
                    </a:cubicBezTo>
                    <a:cubicBezTo>
                      <a:pt x="8" y="5"/>
                      <a:pt x="6" y="7"/>
                      <a:pt x="5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8" name="Oval 331"/>
              <p:cNvSpPr>
                <a:spLocks noChangeArrowheads="1"/>
              </p:cNvSpPr>
              <p:nvPr/>
            </p:nvSpPr>
            <p:spPr bwMode="auto">
              <a:xfrm>
                <a:off x="13643" y="4026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9" name="Oval 332"/>
              <p:cNvSpPr>
                <a:spLocks noChangeArrowheads="1"/>
              </p:cNvSpPr>
              <p:nvPr/>
            </p:nvSpPr>
            <p:spPr bwMode="auto">
              <a:xfrm>
                <a:off x="13643" y="4111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0" name="Oval 333"/>
              <p:cNvSpPr>
                <a:spLocks noChangeArrowheads="1"/>
              </p:cNvSpPr>
              <p:nvPr/>
            </p:nvSpPr>
            <p:spPr bwMode="auto">
              <a:xfrm>
                <a:off x="13643" y="4195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1" name="Oval 334"/>
              <p:cNvSpPr>
                <a:spLocks noChangeArrowheads="1"/>
              </p:cNvSpPr>
              <p:nvPr/>
            </p:nvSpPr>
            <p:spPr bwMode="auto">
              <a:xfrm>
                <a:off x="13643" y="4280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2" name="Oval 335"/>
              <p:cNvSpPr>
                <a:spLocks noChangeArrowheads="1"/>
              </p:cNvSpPr>
              <p:nvPr/>
            </p:nvSpPr>
            <p:spPr bwMode="auto">
              <a:xfrm>
                <a:off x="13643" y="4364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3" name="Oval 336"/>
              <p:cNvSpPr>
                <a:spLocks noChangeArrowheads="1"/>
              </p:cNvSpPr>
              <p:nvPr/>
            </p:nvSpPr>
            <p:spPr bwMode="auto">
              <a:xfrm>
                <a:off x="13643" y="4449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4" name="Oval 337"/>
              <p:cNvSpPr>
                <a:spLocks noChangeArrowheads="1"/>
              </p:cNvSpPr>
              <p:nvPr/>
            </p:nvSpPr>
            <p:spPr bwMode="auto">
              <a:xfrm>
                <a:off x="13643" y="4531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5" name="Oval 338"/>
              <p:cNvSpPr>
                <a:spLocks noChangeArrowheads="1"/>
              </p:cNvSpPr>
              <p:nvPr/>
            </p:nvSpPr>
            <p:spPr bwMode="auto">
              <a:xfrm>
                <a:off x="13643" y="4623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6" name="Oval 339"/>
              <p:cNvSpPr>
                <a:spLocks noChangeArrowheads="1"/>
              </p:cNvSpPr>
              <p:nvPr/>
            </p:nvSpPr>
            <p:spPr bwMode="auto">
              <a:xfrm>
                <a:off x="13643" y="4707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7" name="Oval 340"/>
              <p:cNvSpPr>
                <a:spLocks noChangeArrowheads="1"/>
              </p:cNvSpPr>
              <p:nvPr/>
            </p:nvSpPr>
            <p:spPr bwMode="auto">
              <a:xfrm>
                <a:off x="13643" y="4792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8" name="Oval 341"/>
              <p:cNvSpPr>
                <a:spLocks noChangeArrowheads="1"/>
              </p:cNvSpPr>
              <p:nvPr/>
            </p:nvSpPr>
            <p:spPr bwMode="auto">
              <a:xfrm>
                <a:off x="13643" y="4874"/>
                <a:ext cx="42" cy="42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9" name="Oval 342"/>
              <p:cNvSpPr>
                <a:spLocks noChangeArrowheads="1"/>
              </p:cNvSpPr>
              <p:nvPr/>
            </p:nvSpPr>
            <p:spPr bwMode="auto">
              <a:xfrm>
                <a:off x="13643" y="4958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0" name="Oval 343"/>
              <p:cNvSpPr>
                <a:spLocks noChangeArrowheads="1"/>
              </p:cNvSpPr>
              <p:nvPr/>
            </p:nvSpPr>
            <p:spPr bwMode="auto">
              <a:xfrm>
                <a:off x="13643" y="5043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1" name="Oval 344"/>
              <p:cNvSpPr>
                <a:spLocks noChangeArrowheads="1"/>
              </p:cNvSpPr>
              <p:nvPr/>
            </p:nvSpPr>
            <p:spPr bwMode="auto">
              <a:xfrm>
                <a:off x="13643" y="5127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2" name="Oval 345"/>
              <p:cNvSpPr>
                <a:spLocks noChangeArrowheads="1"/>
              </p:cNvSpPr>
              <p:nvPr/>
            </p:nvSpPr>
            <p:spPr bwMode="auto">
              <a:xfrm>
                <a:off x="13643" y="5212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3" name="Oval 346"/>
              <p:cNvSpPr>
                <a:spLocks noChangeArrowheads="1"/>
              </p:cNvSpPr>
              <p:nvPr/>
            </p:nvSpPr>
            <p:spPr bwMode="auto">
              <a:xfrm>
                <a:off x="13643" y="5296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4" name="Oval 347"/>
              <p:cNvSpPr>
                <a:spLocks noChangeArrowheads="1"/>
              </p:cNvSpPr>
              <p:nvPr/>
            </p:nvSpPr>
            <p:spPr bwMode="auto">
              <a:xfrm>
                <a:off x="13643" y="5381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5" name="Oval 348"/>
              <p:cNvSpPr>
                <a:spLocks noChangeArrowheads="1"/>
              </p:cNvSpPr>
              <p:nvPr/>
            </p:nvSpPr>
            <p:spPr bwMode="auto">
              <a:xfrm>
                <a:off x="13643" y="5463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6" name="Oval 349"/>
              <p:cNvSpPr>
                <a:spLocks noChangeArrowheads="1"/>
              </p:cNvSpPr>
              <p:nvPr/>
            </p:nvSpPr>
            <p:spPr bwMode="auto">
              <a:xfrm>
                <a:off x="13643" y="5547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7" name="Oval 350"/>
              <p:cNvSpPr>
                <a:spLocks noChangeArrowheads="1"/>
              </p:cNvSpPr>
              <p:nvPr/>
            </p:nvSpPr>
            <p:spPr bwMode="auto">
              <a:xfrm>
                <a:off x="13643" y="5632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8" name="Oval 351"/>
              <p:cNvSpPr>
                <a:spLocks noChangeArrowheads="1"/>
              </p:cNvSpPr>
              <p:nvPr/>
            </p:nvSpPr>
            <p:spPr bwMode="auto">
              <a:xfrm>
                <a:off x="13643" y="5716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9" name="Oval 352"/>
              <p:cNvSpPr>
                <a:spLocks noChangeArrowheads="1"/>
              </p:cNvSpPr>
              <p:nvPr/>
            </p:nvSpPr>
            <p:spPr bwMode="auto">
              <a:xfrm>
                <a:off x="13643" y="5801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0" name="Oval 353"/>
              <p:cNvSpPr>
                <a:spLocks noChangeArrowheads="1"/>
              </p:cNvSpPr>
              <p:nvPr/>
            </p:nvSpPr>
            <p:spPr bwMode="auto">
              <a:xfrm>
                <a:off x="13643" y="5885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1" name="Oval 354"/>
              <p:cNvSpPr>
                <a:spLocks noChangeArrowheads="1"/>
              </p:cNvSpPr>
              <p:nvPr/>
            </p:nvSpPr>
            <p:spPr bwMode="auto">
              <a:xfrm>
                <a:off x="13643" y="5970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2" name="Oval 355"/>
              <p:cNvSpPr>
                <a:spLocks noChangeArrowheads="1"/>
              </p:cNvSpPr>
              <p:nvPr/>
            </p:nvSpPr>
            <p:spPr bwMode="auto">
              <a:xfrm>
                <a:off x="13643" y="6053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3" name="Oval 356"/>
              <p:cNvSpPr>
                <a:spLocks noChangeArrowheads="1"/>
              </p:cNvSpPr>
              <p:nvPr/>
            </p:nvSpPr>
            <p:spPr bwMode="auto">
              <a:xfrm>
                <a:off x="13643" y="6137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4" name="Oval 357"/>
              <p:cNvSpPr>
                <a:spLocks noChangeArrowheads="1"/>
              </p:cNvSpPr>
              <p:nvPr/>
            </p:nvSpPr>
            <p:spPr bwMode="auto">
              <a:xfrm>
                <a:off x="13643" y="6222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5" name="Oval 358"/>
              <p:cNvSpPr>
                <a:spLocks noChangeArrowheads="1"/>
              </p:cNvSpPr>
              <p:nvPr/>
            </p:nvSpPr>
            <p:spPr bwMode="auto">
              <a:xfrm>
                <a:off x="13643" y="6306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6" name="Oval 359"/>
              <p:cNvSpPr>
                <a:spLocks noChangeArrowheads="1"/>
              </p:cNvSpPr>
              <p:nvPr/>
            </p:nvSpPr>
            <p:spPr bwMode="auto">
              <a:xfrm>
                <a:off x="13643" y="6391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7" name="Oval 360"/>
              <p:cNvSpPr>
                <a:spLocks noChangeArrowheads="1"/>
              </p:cNvSpPr>
              <p:nvPr/>
            </p:nvSpPr>
            <p:spPr bwMode="auto">
              <a:xfrm>
                <a:off x="13643" y="6475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8" name="Oval 361"/>
              <p:cNvSpPr>
                <a:spLocks noChangeArrowheads="1"/>
              </p:cNvSpPr>
              <p:nvPr/>
            </p:nvSpPr>
            <p:spPr bwMode="auto">
              <a:xfrm>
                <a:off x="13643" y="6557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9" name="Freeform 362"/>
              <p:cNvSpPr/>
              <p:nvPr/>
            </p:nvSpPr>
            <p:spPr bwMode="auto">
              <a:xfrm>
                <a:off x="13638" y="6642"/>
                <a:ext cx="46" cy="46"/>
              </a:xfrm>
              <a:custGeom>
                <a:avLst/>
                <a:gdLst>
                  <a:gd name="T0" fmla="*/ 4 w 7"/>
                  <a:gd name="T1" fmla="*/ 7 h 7"/>
                  <a:gd name="T2" fmla="*/ 0 w 7"/>
                  <a:gd name="T3" fmla="*/ 3 h 7"/>
                  <a:gd name="T4" fmla="*/ 4 w 7"/>
                  <a:gd name="T5" fmla="*/ 0 h 7"/>
                  <a:gd name="T6" fmla="*/ 7 w 7"/>
                  <a:gd name="T7" fmla="*/ 3 h 7"/>
                  <a:gd name="T8" fmla="*/ 4 w 7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4" y="7"/>
                    </a:moveTo>
                    <a:cubicBezTo>
                      <a:pt x="2" y="6"/>
                      <a:pt x="0" y="5"/>
                      <a:pt x="0" y="3"/>
                    </a:cubicBezTo>
                    <a:cubicBezTo>
                      <a:pt x="1" y="1"/>
                      <a:pt x="2" y="0"/>
                      <a:pt x="4" y="0"/>
                    </a:cubicBezTo>
                    <a:cubicBezTo>
                      <a:pt x="6" y="0"/>
                      <a:pt x="7" y="1"/>
                      <a:pt x="7" y="3"/>
                    </a:cubicBezTo>
                    <a:cubicBezTo>
                      <a:pt x="7" y="6"/>
                      <a:pt x="5" y="7"/>
                      <a:pt x="4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0" name="Freeform 363"/>
              <p:cNvSpPr/>
              <p:nvPr/>
            </p:nvSpPr>
            <p:spPr bwMode="auto">
              <a:xfrm>
                <a:off x="13623" y="6719"/>
                <a:ext cx="46" cy="53"/>
              </a:xfrm>
              <a:custGeom>
                <a:avLst/>
                <a:gdLst>
                  <a:gd name="T0" fmla="*/ 2 w 7"/>
                  <a:gd name="T1" fmla="*/ 7 h 8"/>
                  <a:gd name="T2" fmla="*/ 0 w 7"/>
                  <a:gd name="T3" fmla="*/ 3 h 8"/>
                  <a:gd name="T4" fmla="*/ 4 w 7"/>
                  <a:gd name="T5" fmla="*/ 1 h 8"/>
                  <a:gd name="T6" fmla="*/ 7 w 7"/>
                  <a:gd name="T7" fmla="*/ 5 h 8"/>
                  <a:gd name="T8" fmla="*/ 2 w 7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2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4" y="1"/>
                    </a:cubicBezTo>
                    <a:cubicBezTo>
                      <a:pt x="6" y="1"/>
                      <a:pt x="7" y="3"/>
                      <a:pt x="7" y="5"/>
                    </a:cubicBezTo>
                    <a:cubicBezTo>
                      <a:pt x="6" y="7"/>
                      <a:pt x="4" y="8"/>
                      <a:pt x="2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1" name="Freeform 364"/>
              <p:cNvSpPr/>
              <p:nvPr/>
            </p:nvSpPr>
            <p:spPr bwMode="auto">
              <a:xfrm>
                <a:off x="13580" y="6798"/>
                <a:ext cx="51" cy="43"/>
              </a:xfrm>
              <a:custGeom>
                <a:avLst/>
                <a:gdLst>
                  <a:gd name="T0" fmla="*/ 2 w 8"/>
                  <a:gd name="T1" fmla="*/ 6 h 7"/>
                  <a:gd name="T2" fmla="*/ 1 w 8"/>
                  <a:gd name="T3" fmla="*/ 1 h 7"/>
                  <a:gd name="T4" fmla="*/ 6 w 8"/>
                  <a:gd name="T5" fmla="*/ 1 h 7"/>
                  <a:gd name="T6" fmla="*/ 7 w 8"/>
                  <a:gd name="T7" fmla="*/ 5 h 7"/>
                  <a:gd name="T8" fmla="*/ 2 w 8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2" y="6"/>
                    </a:moveTo>
                    <a:cubicBezTo>
                      <a:pt x="1" y="5"/>
                      <a:pt x="0" y="3"/>
                      <a:pt x="1" y="1"/>
                    </a:cubicBezTo>
                    <a:cubicBezTo>
                      <a:pt x="3" y="0"/>
                      <a:pt x="5" y="0"/>
                      <a:pt x="6" y="1"/>
                    </a:cubicBezTo>
                    <a:cubicBezTo>
                      <a:pt x="8" y="2"/>
                      <a:pt x="8" y="4"/>
                      <a:pt x="7" y="5"/>
                    </a:cubicBezTo>
                    <a:cubicBezTo>
                      <a:pt x="6" y="7"/>
                      <a:pt x="4" y="7"/>
                      <a:pt x="2" y="6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2" name="Freeform 365"/>
              <p:cNvSpPr/>
              <p:nvPr/>
            </p:nvSpPr>
            <p:spPr bwMode="auto">
              <a:xfrm>
                <a:off x="13522" y="6856"/>
                <a:ext cx="51" cy="51"/>
              </a:xfrm>
              <a:custGeom>
                <a:avLst/>
                <a:gdLst>
                  <a:gd name="T0" fmla="*/ 1 w 8"/>
                  <a:gd name="T1" fmla="*/ 6 h 8"/>
                  <a:gd name="T2" fmla="*/ 2 w 8"/>
                  <a:gd name="T3" fmla="*/ 1 h 8"/>
                  <a:gd name="T4" fmla="*/ 7 w 8"/>
                  <a:gd name="T5" fmla="*/ 2 h 8"/>
                  <a:gd name="T6" fmla="*/ 6 w 8"/>
                  <a:gd name="T7" fmla="*/ 6 h 8"/>
                  <a:gd name="T8" fmla="*/ 1 w 8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1" y="6"/>
                    </a:moveTo>
                    <a:cubicBezTo>
                      <a:pt x="0" y="4"/>
                      <a:pt x="1" y="2"/>
                      <a:pt x="2" y="1"/>
                    </a:cubicBezTo>
                    <a:cubicBezTo>
                      <a:pt x="4" y="0"/>
                      <a:pt x="6" y="0"/>
                      <a:pt x="7" y="2"/>
                    </a:cubicBezTo>
                    <a:cubicBezTo>
                      <a:pt x="8" y="3"/>
                      <a:pt x="8" y="5"/>
                      <a:pt x="6" y="6"/>
                    </a:cubicBezTo>
                    <a:cubicBezTo>
                      <a:pt x="5" y="8"/>
                      <a:pt x="2" y="7"/>
                      <a:pt x="1" y="6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3" name="Freeform 366"/>
              <p:cNvSpPr/>
              <p:nvPr/>
            </p:nvSpPr>
            <p:spPr bwMode="auto">
              <a:xfrm>
                <a:off x="13449" y="6895"/>
                <a:ext cx="53" cy="51"/>
              </a:xfrm>
              <a:custGeom>
                <a:avLst/>
                <a:gdLst>
                  <a:gd name="T0" fmla="*/ 1 w 8"/>
                  <a:gd name="T1" fmla="*/ 5 h 8"/>
                  <a:gd name="T2" fmla="*/ 3 w 8"/>
                  <a:gd name="T3" fmla="*/ 1 h 8"/>
                  <a:gd name="T4" fmla="*/ 7 w 8"/>
                  <a:gd name="T5" fmla="*/ 3 h 8"/>
                  <a:gd name="T6" fmla="*/ 5 w 8"/>
                  <a:gd name="T7" fmla="*/ 7 h 8"/>
                  <a:gd name="T8" fmla="*/ 1 w 8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1" y="5"/>
                    </a:moveTo>
                    <a:cubicBezTo>
                      <a:pt x="0" y="3"/>
                      <a:pt x="1" y="1"/>
                      <a:pt x="3" y="1"/>
                    </a:cubicBezTo>
                    <a:cubicBezTo>
                      <a:pt x="4" y="0"/>
                      <a:pt x="6" y="1"/>
                      <a:pt x="7" y="3"/>
                    </a:cubicBezTo>
                    <a:cubicBezTo>
                      <a:pt x="8" y="4"/>
                      <a:pt x="7" y="7"/>
                      <a:pt x="5" y="7"/>
                    </a:cubicBezTo>
                    <a:cubicBezTo>
                      <a:pt x="3" y="8"/>
                      <a:pt x="1" y="7"/>
                      <a:pt x="1" y="5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4" name="Freeform 367"/>
              <p:cNvSpPr/>
              <p:nvPr/>
            </p:nvSpPr>
            <p:spPr bwMode="auto">
              <a:xfrm>
                <a:off x="13372" y="6914"/>
                <a:ext cx="46" cy="46"/>
              </a:xfrm>
              <a:custGeom>
                <a:avLst/>
                <a:gdLst>
                  <a:gd name="T0" fmla="*/ 0 w 7"/>
                  <a:gd name="T1" fmla="*/ 4 h 7"/>
                  <a:gd name="T2" fmla="*/ 3 w 7"/>
                  <a:gd name="T3" fmla="*/ 1 h 7"/>
                  <a:gd name="T4" fmla="*/ 7 w 7"/>
                  <a:gd name="T5" fmla="*/ 4 h 7"/>
                  <a:gd name="T6" fmla="*/ 4 w 7"/>
                  <a:gd name="T7" fmla="*/ 7 h 7"/>
                  <a:gd name="T8" fmla="*/ 0 w 7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4"/>
                    </a:moveTo>
                    <a:cubicBezTo>
                      <a:pt x="0" y="2"/>
                      <a:pt x="1" y="1"/>
                      <a:pt x="3" y="1"/>
                    </a:cubicBezTo>
                    <a:cubicBezTo>
                      <a:pt x="5" y="0"/>
                      <a:pt x="6" y="2"/>
                      <a:pt x="7" y="4"/>
                    </a:cubicBezTo>
                    <a:cubicBezTo>
                      <a:pt x="7" y="5"/>
                      <a:pt x="6" y="7"/>
                      <a:pt x="4" y="7"/>
                    </a:cubicBezTo>
                    <a:cubicBezTo>
                      <a:pt x="1" y="7"/>
                      <a:pt x="0" y="6"/>
                      <a:pt x="0" y="4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5" name="Oval 368"/>
              <p:cNvSpPr>
                <a:spLocks noChangeArrowheads="1"/>
              </p:cNvSpPr>
              <p:nvPr/>
            </p:nvSpPr>
            <p:spPr bwMode="auto">
              <a:xfrm>
                <a:off x="13290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6" name="Oval 369"/>
              <p:cNvSpPr>
                <a:spLocks noChangeArrowheads="1"/>
              </p:cNvSpPr>
              <p:nvPr/>
            </p:nvSpPr>
            <p:spPr bwMode="auto">
              <a:xfrm>
                <a:off x="13206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7" name="Rectangle 370"/>
              <p:cNvSpPr>
                <a:spLocks noChangeArrowheads="1"/>
              </p:cNvSpPr>
              <p:nvPr/>
            </p:nvSpPr>
            <p:spPr bwMode="auto">
              <a:xfrm>
                <a:off x="12781" y="6999"/>
                <a:ext cx="58" cy="66"/>
              </a:xfrm>
              <a:prstGeom prst="rect">
                <a:avLst/>
              </a:pr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8" name="Rectangle 371"/>
              <p:cNvSpPr>
                <a:spLocks noChangeArrowheads="1"/>
              </p:cNvSpPr>
              <p:nvPr/>
            </p:nvSpPr>
            <p:spPr bwMode="auto">
              <a:xfrm>
                <a:off x="12870" y="6922"/>
                <a:ext cx="58" cy="143"/>
              </a:xfrm>
              <a:prstGeom prst="rect">
                <a:avLst/>
              </a:pr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9" name="Rectangle 372"/>
              <p:cNvSpPr>
                <a:spLocks noChangeArrowheads="1"/>
              </p:cNvSpPr>
              <p:nvPr/>
            </p:nvSpPr>
            <p:spPr bwMode="auto">
              <a:xfrm>
                <a:off x="12960" y="6876"/>
                <a:ext cx="58" cy="188"/>
              </a:xfrm>
              <a:prstGeom prst="rect">
                <a:avLst/>
              </a:pr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0" name="Freeform 373"/>
              <p:cNvSpPr>
                <a:spLocks noEditPoints="1"/>
              </p:cNvSpPr>
              <p:nvPr/>
            </p:nvSpPr>
            <p:spPr bwMode="auto">
              <a:xfrm>
                <a:off x="12677" y="6740"/>
                <a:ext cx="457" cy="467"/>
              </a:xfrm>
              <a:custGeom>
                <a:avLst/>
                <a:gdLst>
                  <a:gd name="T0" fmla="*/ 35 w 69"/>
                  <a:gd name="T1" fmla="*/ 70 h 70"/>
                  <a:gd name="T2" fmla="*/ 0 w 69"/>
                  <a:gd name="T3" fmla="*/ 35 h 70"/>
                  <a:gd name="T4" fmla="*/ 35 w 69"/>
                  <a:gd name="T5" fmla="*/ 0 h 70"/>
                  <a:gd name="T6" fmla="*/ 69 w 69"/>
                  <a:gd name="T7" fmla="*/ 35 h 70"/>
                  <a:gd name="T8" fmla="*/ 35 w 69"/>
                  <a:gd name="T9" fmla="*/ 70 h 70"/>
                  <a:gd name="T10" fmla="*/ 35 w 69"/>
                  <a:gd name="T11" fmla="*/ 6 h 70"/>
                  <a:gd name="T12" fmla="*/ 6 w 69"/>
                  <a:gd name="T13" fmla="*/ 35 h 70"/>
                  <a:gd name="T14" fmla="*/ 35 w 69"/>
                  <a:gd name="T15" fmla="*/ 64 h 70"/>
                  <a:gd name="T16" fmla="*/ 63 w 69"/>
                  <a:gd name="T17" fmla="*/ 35 h 70"/>
                  <a:gd name="T18" fmla="*/ 35 w 69"/>
                  <a:gd name="T19" fmla="*/ 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" h="70">
                    <a:moveTo>
                      <a:pt x="35" y="70"/>
                    </a:moveTo>
                    <a:cubicBezTo>
                      <a:pt x="16" y="70"/>
                      <a:pt x="0" y="54"/>
                      <a:pt x="0" y="35"/>
                    </a:cubicBezTo>
                    <a:cubicBezTo>
                      <a:pt x="0" y="16"/>
                      <a:pt x="16" y="0"/>
                      <a:pt x="35" y="0"/>
                    </a:cubicBezTo>
                    <a:cubicBezTo>
                      <a:pt x="54" y="0"/>
                      <a:pt x="69" y="16"/>
                      <a:pt x="69" y="35"/>
                    </a:cubicBezTo>
                    <a:cubicBezTo>
                      <a:pt x="69" y="54"/>
                      <a:pt x="54" y="70"/>
                      <a:pt x="35" y="70"/>
                    </a:cubicBezTo>
                    <a:close/>
                    <a:moveTo>
                      <a:pt x="35" y="6"/>
                    </a:moveTo>
                    <a:cubicBezTo>
                      <a:pt x="19" y="6"/>
                      <a:pt x="6" y="19"/>
                      <a:pt x="6" y="35"/>
                    </a:cubicBezTo>
                    <a:cubicBezTo>
                      <a:pt x="6" y="51"/>
                      <a:pt x="19" y="64"/>
                      <a:pt x="35" y="64"/>
                    </a:cubicBezTo>
                    <a:cubicBezTo>
                      <a:pt x="50" y="64"/>
                      <a:pt x="63" y="51"/>
                      <a:pt x="63" y="35"/>
                    </a:cubicBezTo>
                    <a:cubicBezTo>
                      <a:pt x="63" y="19"/>
                      <a:pt x="50" y="6"/>
                      <a:pt x="35" y="6"/>
                    </a:cubicBezTo>
                    <a:close/>
                  </a:path>
                </a:pathLst>
              </a:cu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75" name="文本框 74"/>
            <p:cNvSpPr txBox="1"/>
            <p:nvPr/>
          </p:nvSpPr>
          <p:spPr>
            <a:xfrm>
              <a:off x="5919" y="4045"/>
              <a:ext cx="7365" cy="2447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lnSpc>
                  <a:spcPts val="3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5400" b="1" kern="0" dirty="0">
                  <a:ln w="0"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工作回顾</a:t>
              </a:r>
              <a:endParaRPr lang="zh-CN" altLang="en-US" sz="5400" b="1" kern="0" dirty="0">
                <a:ln w="0"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中黑简" panose="02010600000101010101" charset="-122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4"/>
          <p:cNvSpPr/>
          <p:nvPr/>
        </p:nvSpPr>
        <p:spPr>
          <a:xfrm>
            <a:off x="4160520" y="1166495"/>
            <a:ext cx="7769860" cy="5170170"/>
          </a:xfrm>
          <a:prstGeom prst="roundRect">
            <a:avLst>
              <a:gd name="adj" fmla="val 0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762000" sx="90000" sy="90000" algn="t" rotWithShape="0">
              <a:srgbClr val="0E6FE1">
                <a:alpha val="1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400000000000000" pitchFamily="18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16255" y="1166495"/>
            <a:ext cx="10010140" cy="13836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2800" b="1" kern="0" dirty="0">
                <a:ln w="0">
                  <a:noFill/>
                </a:ln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2024年10月26日 广东省健康科普促进会儿童健康分会成立</a:t>
            </a:r>
            <a:endParaRPr lang="zh-CN" altLang="en-US" sz="2800" b="1" kern="0" dirty="0">
              <a:ln w="0">
                <a:noFill/>
              </a:ln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b="1" kern="0" dirty="0">
                <a:ln w="0">
                  <a:noFill/>
                </a:ln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</a:t>
            </a:r>
            <a:r>
              <a:rPr lang="en-US" altLang="zh-CN" sz="2800" b="1" kern="0" dirty="0">
                <a:ln w="0">
                  <a:noFill/>
                </a:ln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</a:t>
            </a:r>
            <a:r>
              <a:rPr lang="zh-CN" altLang="en-US" sz="2800" b="1" kern="0" dirty="0">
                <a:ln w="0">
                  <a:noFill/>
                </a:ln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儿科常见病诊疗新进展学术研讨会</a:t>
            </a:r>
            <a:endParaRPr lang="zh-CN" altLang="en-US" sz="2800" b="1" kern="0" dirty="0">
              <a:ln w="0">
                <a:noFill/>
              </a:ln>
              <a:solidFill>
                <a:schemeClr val="accent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752715" y="2870200"/>
            <a:ext cx="3881120" cy="346646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33705" y="2870200"/>
            <a:ext cx="113245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/>
              <a:t>主任委员</a:t>
            </a:r>
            <a:r>
              <a:rPr lang="en-US" altLang="zh-CN" sz="2800" b="1"/>
              <a:t>：</a:t>
            </a:r>
            <a:r>
              <a:rPr lang="zh-CN" altLang="en-US" sz="2800" b="1"/>
              <a:t>印根权</a:t>
            </a:r>
            <a:endParaRPr lang="zh-CN" altLang="en-US" sz="2800" b="1"/>
          </a:p>
        </p:txBody>
      </p:sp>
      <p:sp>
        <p:nvSpPr>
          <p:cNvPr id="7" name="文本框 6"/>
          <p:cNvSpPr txBox="1"/>
          <p:nvPr/>
        </p:nvSpPr>
        <p:spPr>
          <a:xfrm>
            <a:off x="420370" y="3507105"/>
            <a:ext cx="104032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/>
              <a:t>秘书长</a:t>
            </a:r>
            <a:r>
              <a:rPr lang="en-US" altLang="zh-CN" sz="2800" b="1"/>
              <a:t>：</a:t>
            </a:r>
            <a:r>
              <a:rPr lang="zh-CN" altLang="en-US" sz="2800" b="1"/>
              <a:t>赵俊红</a:t>
            </a:r>
            <a:endParaRPr lang="zh-CN" altLang="en-US" sz="2800" b="1"/>
          </a:p>
        </p:txBody>
      </p:sp>
      <p:sp>
        <p:nvSpPr>
          <p:cNvPr id="8" name="文本框 7"/>
          <p:cNvSpPr txBox="1"/>
          <p:nvPr/>
        </p:nvSpPr>
        <p:spPr>
          <a:xfrm>
            <a:off x="420370" y="4201795"/>
            <a:ext cx="104432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/>
              <a:t>副主任委员</a:t>
            </a:r>
            <a:r>
              <a:rPr lang="en-US" altLang="zh-CN" sz="2800" b="1"/>
              <a:t>：</a:t>
            </a:r>
            <a:r>
              <a:rPr lang="zh-CN" altLang="en-US" sz="2800" b="1"/>
              <a:t>蔡伟明、曾静好等</a:t>
            </a:r>
            <a:r>
              <a:rPr lang="en-US" altLang="zh-CN" sz="2800" b="1"/>
              <a:t>67</a:t>
            </a:r>
            <a:r>
              <a:rPr lang="zh-CN" altLang="en-US" sz="2800" b="1"/>
              <a:t>名</a:t>
            </a:r>
            <a:endParaRPr lang="zh-CN" altLang="en-US" sz="2800" b="1"/>
          </a:p>
        </p:txBody>
      </p:sp>
      <p:sp>
        <p:nvSpPr>
          <p:cNvPr id="9" name="文本框 8"/>
          <p:cNvSpPr txBox="1"/>
          <p:nvPr/>
        </p:nvSpPr>
        <p:spPr>
          <a:xfrm>
            <a:off x="433705" y="4923155"/>
            <a:ext cx="81940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/>
              <a:t>常务委员</a:t>
            </a:r>
            <a:r>
              <a:rPr lang="en-US" altLang="zh-CN" sz="2800" b="1"/>
              <a:t>：</a:t>
            </a:r>
            <a:r>
              <a:rPr lang="zh-CN" altLang="en-US" sz="2800" b="1"/>
              <a:t>毕凤妍、邓国雄等</a:t>
            </a:r>
            <a:r>
              <a:rPr lang="en-US" altLang="zh-CN" sz="2800" b="1"/>
              <a:t>135</a:t>
            </a:r>
            <a:r>
              <a:rPr lang="zh-CN" altLang="en-US" sz="2800" b="1"/>
              <a:t>名</a:t>
            </a:r>
            <a:endParaRPr lang="zh-CN" altLang="en-US" sz="2800" b="1"/>
          </a:p>
        </p:txBody>
      </p:sp>
      <p:sp>
        <p:nvSpPr>
          <p:cNvPr id="10" name="文本框 9"/>
          <p:cNvSpPr txBox="1"/>
          <p:nvPr/>
        </p:nvSpPr>
        <p:spPr>
          <a:xfrm>
            <a:off x="433705" y="5620385"/>
            <a:ext cx="83585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/>
              <a:t>委</a:t>
            </a:r>
            <a:r>
              <a:rPr lang="en-US" altLang="zh-CN" sz="2800" b="1"/>
              <a:t> </a:t>
            </a:r>
            <a:r>
              <a:rPr lang="zh-CN" altLang="en-US" sz="2800" b="1"/>
              <a:t>员</a:t>
            </a:r>
            <a:r>
              <a:rPr lang="en-US" altLang="zh-CN" sz="2800" b="1"/>
              <a:t>：</a:t>
            </a:r>
            <a:r>
              <a:rPr lang="zh-CN" altLang="en-US" sz="2800" b="1"/>
              <a:t>班克创、陈乃清等</a:t>
            </a:r>
            <a:r>
              <a:rPr lang="en-US" altLang="zh-CN" sz="2800" b="1"/>
              <a:t>230</a:t>
            </a:r>
            <a:r>
              <a:rPr lang="zh-CN" altLang="en-US" sz="2800" b="1"/>
              <a:t>名</a:t>
            </a:r>
            <a:endParaRPr lang="zh-CN" altLang="en-US" sz="28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4"/>
          <p:cNvSpPr/>
          <p:nvPr/>
        </p:nvSpPr>
        <p:spPr>
          <a:xfrm>
            <a:off x="4160520" y="1166495"/>
            <a:ext cx="7769860" cy="5170170"/>
          </a:xfrm>
          <a:prstGeom prst="roundRect">
            <a:avLst>
              <a:gd name="adj" fmla="val 0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762000" sx="90000" sy="90000" algn="t" rotWithShape="0">
              <a:srgbClr val="0E6FE1">
                <a:alpha val="1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400000000000000" pitchFamily="18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65760" y="429260"/>
            <a:ext cx="2722880" cy="73723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2800" b="1" kern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工作成绩</a:t>
            </a:r>
            <a:endParaRPr lang="zh-CN" altLang="en-US" sz="2800" b="1" kern="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 descr="6361736916804_.pi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69640" y="1296670"/>
            <a:ext cx="3462857" cy="5040000"/>
          </a:xfrm>
          <a:prstGeom prst="rect">
            <a:avLst/>
          </a:prstGeom>
        </p:spPr>
      </p:pic>
      <p:sp>
        <p:nvSpPr>
          <p:cNvPr id="100" name="文本框 99" descr="7b0a202020202262756c6c6574223a20227b5c2263617465676f727949645c223a31303030352c5c2274656d706c61746549645c223a32303233313537337d220a7d0a"/>
          <p:cNvSpPr txBox="1"/>
          <p:nvPr/>
        </p:nvSpPr>
        <p:spPr>
          <a:xfrm>
            <a:off x="184150" y="1880870"/>
            <a:ext cx="3285490" cy="24123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 fontAlgn="auto">
              <a:lnSpc>
                <a:spcPct val="150000"/>
              </a:lnSpc>
            </a:pPr>
            <a:r>
              <a:rPr lang="zh-CN" altLang="en-US" sz="2800" b="1" kern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印根权：</a:t>
            </a:r>
            <a:endParaRPr lang="zh-CN" sz="2800" b="0">
              <a:ea typeface="宋体" panose="02010600030101010101" pitchFamily="2" charset="-122"/>
            </a:endParaRPr>
          </a:p>
          <a:p>
            <a:pPr indent="0" fontAlgn="auto">
              <a:lnSpc>
                <a:spcPct val="150000"/>
              </a:lnSpc>
              <a:buBlip>
                <a:blip r:embed="rId2"/>
              </a:buBlip>
            </a:pPr>
            <a:r>
              <a:rPr lang="zh-CN" sz="2800" b="0">
                <a:ea typeface="宋体" panose="02010600030101010101" pitchFamily="2" charset="-122"/>
              </a:rPr>
              <a:t>广东省医疗系统先进个人</a:t>
            </a:r>
            <a:endParaRPr lang="zh-CN" sz="2800" b="0">
              <a:ea typeface="宋体" panose="02010600030101010101" pitchFamily="2" charset="-122"/>
            </a:endParaRPr>
          </a:p>
          <a:p>
            <a:pPr indent="0" fontAlgn="auto">
              <a:lnSpc>
                <a:spcPct val="150000"/>
              </a:lnSpc>
              <a:buBlip>
                <a:blip r:embed="rId2"/>
              </a:buBlip>
            </a:pPr>
            <a:r>
              <a:rPr lang="zh-CN" sz="2800" b="0">
                <a:ea typeface="宋体" panose="02010600030101010101" pitchFamily="2" charset="-122"/>
              </a:rPr>
              <a:t>全国卫生健康系统先进工作者</a:t>
            </a:r>
            <a:endParaRPr lang="zh-CN" altLang="en-US" sz="2800" b="0"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659370" y="1880870"/>
            <a:ext cx="4412615" cy="46158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800" b="1" kern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龚桂芳：</a:t>
            </a:r>
            <a:endParaRPr lang="zh-CN" sz="2800">
              <a:ea typeface="宋体" panose="02010600030101010101" pitchFamily="2" charset="-122"/>
            </a:endParaRPr>
          </a:p>
          <a:p>
            <a:pPr fontAlgn="auto">
              <a:lnSpc>
                <a:spcPct val="150000"/>
              </a:lnSpc>
            </a:pPr>
            <a:r>
              <a:rPr lang="zh-CN" sz="2800">
                <a:ea typeface="宋体" panose="02010600030101010101" pitchFamily="2" charset="-122"/>
              </a:rPr>
              <a:t>《妇科健康知识普及:科普资源开发与社区参与模式研究»</a:t>
            </a:r>
            <a:r>
              <a:rPr lang="en-US" altLang="zh-CN" sz="2800">
                <a:ea typeface="宋体" panose="02010600030101010101" pitchFamily="2" charset="-122"/>
              </a:rPr>
              <a:t>-</a:t>
            </a:r>
            <a:r>
              <a:rPr lang="zh-CN" sz="2800">
                <a:solidFill>
                  <a:srgbClr val="FF0000"/>
                </a:solidFill>
                <a:ea typeface="宋体" panose="02010600030101010101" pitchFamily="2" charset="-122"/>
              </a:rPr>
              <a:t>2024年获中央基层科普行动计划项目立项</a:t>
            </a:r>
            <a:r>
              <a:rPr lang="zh-CN" sz="2800">
                <a:ea typeface="宋体" panose="02010600030101010101" pitchFamily="2" charset="-122"/>
              </a:rPr>
              <a:t>（国家级，中央财政资金资助）</a:t>
            </a:r>
            <a:endParaRPr lang="zh-CN" sz="2800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4"/>
          <p:cNvSpPr/>
          <p:nvPr/>
        </p:nvSpPr>
        <p:spPr>
          <a:xfrm>
            <a:off x="4160520" y="1166495"/>
            <a:ext cx="7769860" cy="5170170"/>
          </a:xfrm>
          <a:prstGeom prst="roundRect">
            <a:avLst>
              <a:gd name="adj" fmla="val 0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762000" sx="90000" sy="90000" algn="t" rotWithShape="0">
              <a:srgbClr val="0E6FE1">
                <a:alpha val="1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400000000000000" pitchFamily="18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160520" y="2628900"/>
            <a:ext cx="3682365" cy="10013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ln>
                <a:solidFill>
                  <a:sysClr val="windowText" lastClr="000000"/>
                </a:solidFill>
              </a:ln>
            </a:endParaRPr>
          </a:p>
        </p:txBody>
      </p:sp>
      <p:grpSp>
        <p:nvGrpSpPr>
          <p:cNvPr id="5" name="组合 4" descr="7b0a202020202274657874626f78223a20227b5c2263617465676f72795f69645c223a31303738392c5c2269645c223a32303334353032307d220a7d0a"/>
          <p:cNvGrpSpPr/>
          <p:nvPr/>
        </p:nvGrpSpPr>
        <p:grpSpPr>
          <a:xfrm>
            <a:off x="3429635" y="2282190"/>
            <a:ext cx="5332730" cy="2293620"/>
            <a:chOff x="5402" y="3594"/>
            <a:chExt cx="8398" cy="3612"/>
          </a:xfrm>
        </p:grpSpPr>
        <p:grpSp>
          <p:nvGrpSpPr>
            <p:cNvPr id="4" name="组合 3"/>
            <p:cNvGrpSpPr/>
            <p:nvPr/>
          </p:nvGrpSpPr>
          <p:grpSpPr>
            <a:xfrm>
              <a:off x="5402" y="3594"/>
              <a:ext cx="8398" cy="3612"/>
              <a:chOff x="5402" y="3594"/>
              <a:chExt cx="8398" cy="3612"/>
            </a:xfrm>
          </p:grpSpPr>
          <p:sp>
            <p:nvSpPr>
              <p:cNvPr id="181" name="Freeform 107"/>
              <p:cNvSpPr>
                <a:spLocks noEditPoints="1"/>
              </p:cNvSpPr>
              <p:nvPr/>
            </p:nvSpPr>
            <p:spPr bwMode="auto">
              <a:xfrm>
                <a:off x="13134" y="6734"/>
                <a:ext cx="124" cy="128"/>
              </a:xfrm>
              <a:custGeom>
                <a:avLst/>
                <a:gdLst>
                  <a:gd name="T0" fmla="*/ 18 w 19"/>
                  <a:gd name="T1" fmla="*/ 15 h 20"/>
                  <a:gd name="T2" fmla="*/ 19 w 19"/>
                  <a:gd name="T3" fmla="*/ 13 h 20"/>
                  <a:gd name="T4" fmla="*/ 17 w 19"/>
                  <a:gd name="T5" fmla="*/ 11 h 20"/>
                  <a:gd name="T6" fmla="*/ 17 w 19"/>
                  <a:gd name="T7" fmla="*/ 9 h 20"/>
                  <a:gd name="T8" fmla="*/ 19 w 19"/>
                  <a:gd name="T9" fmla="*/ 7 h 20"/>
                  <a:gd name="T10" fmla="*/ 18 w 19"/>
                  <a:gd name="T11" fmla="*/ 5 h 20"/>
                  <a:gd name="T12" fmla="*/ 15 w 19"/>
                  <a:gd name="T13" fmla="*/ 5 h 20"/>
                  <a:gd name="T14" fmla="*/ 14 w 19"/>
                  <a:gd name="T15" fmla="*/ 4 h 20"/>
                  <a:gd name="T16" fmla="*/ 14 w 19"/>
                  <a:gd name="T17" fmla="*/ 1 h 20"/>
                  <a:gd name="T18" fmla="*/ 12 w 19"/>
                  <a:gd name="T19" fmla="*/ 0 h 20"/>
                  <a:gd name="T20" fmla="*/ 10 w 19"/>
                  <a:gd name="T21" fmla="*/ 2 h 20"/>
                  <a:gd name="T22" fmla="*/ 8 w 19"/>
                  <a:gd name="T23" fmla="*/ 2 h 20"/>
                  <a:gd name="T24" fmla="*/ 7 w 19"/>
                  <a:gd name="T25" fmla="*/ 0 h 20"/>
                  <a:gd name="T26" fmla="*/ 4 w 19"/>
                  <a:gd name="T27" fmla="*/ 1 h 20"/>
                  <a:gd name="T28" fmla="*/ 5 w 19"/>
                  <a:gd name="T29" fmla="*/ 4 h 20"/>
                  <a:gd name="T30" fmla="*/ 3 w 19"/>
                  <a:gd name="T31" fmla="*/ 5 h 20"/>
                  <a:gd name="T32" fmla="*/ 0 w 19"/>
                  <a:gd name="T33" fmla="*/ 5 h 20"/>
                  <a:gd name="T34" fmla="*/ 0 w 19"/>
                  <a:gd name="T35" fmla="*/ 7 h 20"/>
                  <a:gd name="T36" fmla="*/ 2 w 19"/>
                  <a:gd name="T37" fmla="*/ 9 h 20"/>
                  <a:gd name="T38" fmla="*/ 2 w 19"/>
                  <a:gd name="T39" fmla="*/ 11 h 20"/>
                  <a:gd name="T40" fmla="*/ 0 w 19"/>
                  <a:gd name="T41" fmla="*/ 13 h 20"/>
                  <a:gd name="T42" fmla="*/ 1 w 19"/>
                  <a:gd name="T43" fmla="*/ 15 h 20"/>
                  <a:gd name="T44" fmla="*/ 3 w 19"/>
                  <a:gd name="T45" fmla="*/ 15 h 20"/>
                  <a:gd name="T46" fmla="*/ 5 w 19"/>
                  <a:gd name="T47" fmla="*/ 16 h 20"/>
                  <a:gd name="T48" fmla="*/ 4 w 19"/>
                  <a:gd name="T49" fmla="*/ 19 h 20"/>
                  <a:gd name="T50" fmla="*/ 7 w 19"/>
                  <a:gd name="T51" fmla="*/ 20 h 20"/>
                  <a:gd name="T52" fmla="*/ 9 w 19"/>
                  <a:gd name="T53" fmla="*/ 18 h 20"/>
                  <a:gd name="T54" fmla="*/ 10 w 19"/>
                  <a:gd name="T55" fmla="*/ 18 h 20"/>
                  <a:gd name="T56" fmla="*/ 12 w 19"/>
                  <a:gd name="T57" fmla="*/ 20 h 20"/>
                  <a:gd name="T58" fmla="*/ 14 w 19"/>
                  <a:gd name="T59" fmla="*/ 19 h 20"/>
                  <a:gd name="T60" fmla="*/ 14 w 19"/>
                  <a:gd name="T61" fmla="*/ 16 h 20"/>
                  <a:gd name="T62" fmla="*/ 15 w 19"/>
                  <a:gd name="T63" fmla="*/ 15 h 20"/>
                  <a:gd name="T64" fmla="*/ 18 w 19"/>
                  <a:gd name="T65" fmla="*/ 15 h 20"/>
                  <a:gd name="T66" fmla="*/ 8 w 19"/>
                  <a:gd name="T67" fmla="*/ 13 h 20"/>
                  <a:gd name="T68" fmla="*/ 6 w 19"/>
                  <a:gd name="T69" fmla="*/ 9 h 20"/>
                  <a:gd name="T70" fmla="*/ 11 w 19"/>
                  <a:gd name="T71" fmla="*/ 6 h 20"/>
                  <a:gd name="T72" fmla="*/ 13 w 19"/>
                  <a:gd name="T73" fmla="*/ 11 h 20"/>
                  <a:gd name="T74" fmla="*/ 8 w 19"/>
                  <a:gd name="T75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" h="20">
                    <a:moveTo>
                      <a:pt x="18" y="15"/>
                    </a:moveTo>
                    <a:cubicBezTo>
                      <a:pt x="19" y="13"/>
                      <a:pt x="19" y="13"/>
                      <a:pt x="19" y="13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0"/>
                      <a:pt x="17" y="10"/>
                      <a:pt x="17" y="9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4"/>
                      <a:pt x="14" y="4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9" y="2"/>
                      <a:pt x="8" y="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4" y="15"/>
                      <a:pt x="4" y="16"/>
                      <a:pt x="5" y="16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8"/>
                      <a:pt x="10" y="18"/>
                      <a:pt x="10" y="18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6"/>
                      <a:pt x="15" y="15"/>
                      <a:pt x="15" y="15"/>
                    </a:cubicBezTo>
                    <a:lnTo>
                      <a:pt x="18" y="15"/>
                    </a:lnTo>
                    <a:close/>
                    <a:moveTo>
                      <a:pt x="8" y="13"/>
                    </a:moveTo>
                    <a:cubicBezTo>
                      <a:pt x="6" y="13"/>
                      <a:pt x="5" y="10"/>
                      <a:pt x="6" y="9"/>
                    </a:cubicBezTo>
                    <a:cubicBezTo>
                      <a:pt x="7" y="7"/>
                      <a:pt x="9" y="6"/>
                      <a:pt x="11" y="6"/>
                    </a:cubicBezTo>
                    <a:cubicBezTo>
                      <a:pt x="13" y="7"/>
                      <a:pt x="14" y="9"/>
                      <a:pt x="13" y="11"/>
                    </a:cubicBezTo>
                    <a:cubicBezTo>
                      <a:pt x="12" y="13"/>
                      <a:pt x="10" y="14"/>
                      <a:pt x="8" y="13"/>
                    </a:cubicBezTo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2" name="Freeform 108"/>
              <p:cNvSpPr>
                <a:spLocks noEditPoints="1"/>
              </p:cNvSpPr>
              <p:nvPr/>
            </p:nvSpPr>
            <p:spPr bwMode="auto">
              <a:xfrm>
                <a:off x="5757" y="3807"/>
                <a:ext cx="186" cy="188"/>
              </a:xfrm>
              <a:custGeom>
                <a:avLst/>
                <a:gdLst>
                  <a:gd name="T0" fmla="*/ 23 w 29"/>
                  <a:gd name="T1" fmla="*/ 26 h 29"/>
                  <a:gd name="T2" fmla="*/ 26 w 29"/>
                  <a:gd name="T3" fmla="*/ 24 h 29"/>
                  <a:gd name="T4" fmla="*/ 24 w 29"/>
                  <a:gd name="T5" fmla="*/ 20 h 29"/>
                  <a:gd name="T6" fmla="*/ 25 w 29"/>
                  <a:gd name="T7" fmla="*/ 18 h 29"/>
                  <a:gd name="T8" fmla="*/ 29 w 29"/>
                  <a:gd name="T9" fmla="*/ 17 h 29"/>
                  <a:gd name="T10" fmla="*/ 29 w 29"/>
                  <a:gd name="T11" fmla="*/ 13 h 29"/>
                  <a:gd name="T12" fmla="*/ 25 w 29"/>
                  <a:gd name="T13" fmla="*/ 12 h 29"/>
                  <a:gd name="T14" fmla="*/ 24 w 29"/>
                  <a:gd name="T15" fmla="*/ 10 h 29"/>
                  <a:gd name="T16" fmla="*/ 26 w 29"/>
                  <a:gd name="T17" fmla="*/ 6 h 29"/>
                  <a:gd name="T18" fmla="*/ 24 w 29"/>
                  <a:gd name="T19" fmla="*/ 3 h 29"/>
                  <a:gd name="T20" fmla="*/ 20 w 29"/>
                  <a:gd name="T21" fmla="*/ 5 h 29"/>
                  <a:gd name="T22" fmla="*/ 18 w 29"/>
                  <a:gd name="T23" fmla="*/ 4 h 29"/>
                  <a:gd name="T24" fmla="*/ 17 w 29"/>
                  <a:gd name="T25" fmla="*/ 0 h 29"/>
                  <a:gd name="T26" fmla="*/ 13 w 29"/>
                  <a:gd name="T27" fmla="*/ 0 h 29"/>
                  <a:gd name="T28" fmla="*/ 12 w 29"/>
                  <a:gd name="T29" fmla="*/ 4 h 29"/>
                  <a:gd name="T30" fmla="*/ 10 w 29"/>
                  <a:gd name="T31" fmla="*/ 5 h 29"/>
                  <a:gd name="T32" fmla="*/ 6 w 29"/>
                  <a:gd name="T33" fmla="*/ 3 h 29"/>
                  <a:gd name="T34" fmla="*/ 4 w 29"/>
                  <a:gd name="T35" fmla="*/ 5 h 29"/>
                  <a:gd name="T36" fmla="*/ 5 w 29"/>
                  <a:gd name="T37" fmla="*/ 9 h 29"/>
                  <a:gd name="T38" fmla="*/ 4 w 29"/>
                  <a:gd name="T39" fmla="*/ 11 h 29"/>
                  <a:gd name="T40" fmla="*/ 0 w 29"/>
                  <a:gd name="T41" fmla="*/ 12 h 29"/>
                  <a:gd name="T42" fmla="*/ 0 w 29"/>
                  <a:gd name="T43" fmla="*/ 16 h 29"/>
                  <a:gd name="T44" fmla="*/ 4 w 29"/>
                  <a:gd name="T45" fmla="*/ 17 h 29"/>
                  <a:gd name="T46" fmla="*/ 5 w 29"/>
                  <a:gd name="T47" fmla="*/ 19 h 29"/>
                  <a:gd name="T48" fmla="*/ 3 w 29"/>
                  <a:gd name="T49" fmla="*/ 23 h 29"/>
                  <a:gd name="T50" fmla="*/ 5 w 29"/>
                  <a:gd name="T51" fmla="*/ 25 h 29"/>
                  <a:gd name="T52" fmla="*/ 9 w 29"/>
                  <a:gd name="T53" fmla="*/ 24 h 29"/>
                  <a:gd name="T54" fmla="*/ 11 w 29"/>
                  <a:gd name="T55" fmla="*/ 25 h 29"/>
                  <a:gd name="T56" fmla="*/ 12 w 29"/>
                  <a:gd name="T57" fmla="*/ 29 h 29"/>
                  <a:gd name="T58" fmla="*/ 16 w 29"/>
                  <a:gd name="T59" fmla="*/ 29 h 29"/>
                  <a:gd name="T60" fmla="*/ 17 w 29"/>
                  <a:gd name="T61" fmla="*/ 25 h 29"/>
                  <a:gd name="T62" fmla="*/ 20 w 29"/>
                  <a:gd name="T63" fmla="*/ 24 h 29"/>
                  <a:gd name="T64" fmla="*/ 23 w 29"/>
                  <a:gd name="T65" fmla="*/ 26 h 29"/>
                  <a:gd name="T66" fmla="*/ 11 w 29"/>
                  <a:gd name="T67" fmla="*/ 18 h 29"/>
                  <a:gd name="T68" fmla="*/ 11 w 29"/>
                  <a:gd name="T69" fmla="*/ 11 h 29"/>
                  <a:gd name="T70" fmla="*/ 19 w 29"/>
                  <a:gd name="T71" fmla="*/ 11 h 29"/>
                  <a:gd name="T72" fmla="*/ 18 w 29"/>
                  <a:gd name="T73" fmla="*/ 18 h 29"/>
                  <a:gd name="T74" fmla="*/ 11 w 29"/>
                  <a:gd name="T75" fmla="*/ 1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9" h="29">
                    <a:moveTo>
                      <a:pt x="23" y="26"/>
                    </a:moveTo>
                    <a:cubicBezTo>
                      <a:pt x="26" y="24"/>
                      <a:pt x="26" y="24"/>
                      <a:pt x="26" y="24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19"/>
                      <a:pt x="25" y="19"/>
                      <a:pt x="25" y="18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11"/>
                      <a:pt x="25" y="10"/>
                      <a:pt x="24" y="10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5"/>
                      <a:pt x="19" y="4"/>
                      <a:pt x="18" y="4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11" y="4"/>
                      <a:pt x="10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10"/>
                      <a:pt x="4" y="1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8"/>
                      <a:pt x="5" y="19"/>
                      <a:pt x="5" y="19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10" y="24"/>
                      <a:pt x="10" y="24"/>
                      <a:pt x="11" y="25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8" y="25"/>
                      <a:pt x="19" y="24"/>
                      <a:pt x="20" y="24"/>
                    </a:cubicBezTo>
                    <a:lnTo>
                      <a:pt x="23" y="26"/>
                    </a:lnTo>
                    <a:close/>
                    <a:moveTo>
                      <a:pt x="11" y="18"/>
                    </a:moveTo>
                    <a:cubicBezTo>
                      <a:pt x="9" y="16"/>
                      <a:pt x="9" y="12"/>
                      <a:pt x="11" y="11"/>
                    </a:cubicBezTo>
                    <a:cubicBezTo>
                      <a:pt x="13" y="9"/>
                      <a:pt x="17" y="9"/>
                      <a:pt x="19" y="11"/>
                    </a:cubicBezTo>
                    <a:cubicBezTo>
                      <a:pt x="21" y="13"/>
                      <a:pt x="20" y="16"/>
                      <a:pt x="18" y="18"/>
                    </a:cubicBezTo>
                    <a:cubicBezTo>
                      <a:pt x="16" y="20"/>
                      <a:pt x="13" y="20"/>
                      <a:pt x="11" y="18"/>
                    </a:cubicBezTo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3" name="Freeform 109"/>
              <p:cNvSpPr>
                <a:spLocks noEditPoints="1"/>
              </p:cNvSpPr>
              <p:nvPr/>
            </p:nvSpPr>
            <p:spPr bwMode="auto">
              <a:xfrm>
                <a:off x="5646" y="3969"/>
                <a:ext cx="97" cy="92"/>
              </a:xfrm>
              <a:custGeom>
                <a:avLst/>
                <a:gdLst>
                  <a:gd name="T0" fmla="*/ 12 w 15"/>
                  <a:gd name="T1" fmla="*/ 13 h 14"/>
                  <a:gd name="T2" fmla="*/ 13 w 15"/>
                  <a:gd name="T3" fmla="*/ 12 h 14"/>
                  <a:gd name="T4" fmla="*/ 12 w 15"/>
                  <a:gd name="T5" fmla="*/ 10 h 14"/>
                  <a:gd name="T6" fmla="*/ 13 w 15"/>
                  <a:gd name="T7" fmla="*/ 9 h 14"/>
                  <a:gd name="T8" fmla="*/ 15 w 15"/>
                  <a:gd name="T9" fmla="*/ 8 h 14"/>
                  <a:gd name="T10" fmla="*/ 15 w 15"/>
                  <a:gd name="T11" fmla="*/ 6 h 14"/>
                  <a:gd name="T12" fmla="*/ 13 w 15"/>
                  <a:gd name="T13" fmla="*/ 6 h 14"/>
                  <a:gd name="T14" fmla="*/ 12 w 15"/>
                  <a:gd name="T15" fmla="*/ 5 h 14"/>
                  <a:gd name="T16" fmla="*/ 14 w 15"/>
                  <a:gd name="T17" fmla="*/ 3 h 14"/>
                  <a:gd name="T18" fmla="*/ 12 w 15"/>
                  <a:gd name="T19" fmla="*/ 2 h 14"/>
                  <a:gd name="T20" fmla="*/ 10 w 15"/>
                  <a:gd name="T21" fmla="*/ 2 h 14"/>
                  <a:gd name="T22" fmla="*/ 9 w 15"/>
                  <a:gd name="T23" fmla="*/ 2 h 14"/>
                  <a:gd name="T24" fmla="*/ 9 w 15"/>
                  <a:gd name="T25" fmla="*/ 0 h 14"/>
                  <a:gd name="T26" fmla="*/ 7 w 15"/>
                  <a:gd name="T27" fmla="*/ 0 h 14"/>
                  <a:gd name="T28" fmla="*/ 6 w 15"/>
                  <a:gd name="T29" fmla="*/ 2 h 14"/>
                  <a:gd name="T30" fmla="*/ 5 w 15"/>
                  <a:gd name="T31" fmla="*/ 2 h 14"/>
                  <a:gd name="T32" fmla="*/ 3 w 15"/>
                  <a:gd name="T33" fmla="*/ 1 h 14"/>
                  <a:gd name="T34" fmla="*/ 2 w 15"/>
                  <a:gd name="T35" fmla="*/ 2 h 14"/>
                  <a:gd name="T36" fmla="*/ 3 w 15"/>
                  <a:gd name="T37" fmla="*/ 4 h 14"/>
                  <a:gd name="T38" fmla="*/ 2 w 15"/>
                  <a:gd name="T39" fmla="*/ 5 h 14"/>
                  <a:gd name="T40" fmla="*/ 0 w 15"/>
                  <a:gd name="T41" fmla="*/ 6 h 14"/>
                  <a:gd name="T42" fmla="*/ 0 w 15"/>
                  <a:gd name="T43" fmla="*/ 8 h 14"/>
                  <a:gd name="T44" fmla="*/ 2 w 15"/>
                  <a:gd name="T45" fmla="*/ 8 h 14"/>
                  <a:gd name="T46" fmla="*/ 3 w 15"/>
                  <a:gd name="T47" fmla="*/ 9 h 14"/>
                  <a:gd name="T48" fmla="*/ 2 w 15"/>
                  <a:gd name="T49" fmla="*/ 11 h 14"/>
                  <a:gd name="T50" fmla="*/ 3 w 15"/>
                  <a:gd name="T51" fmla="*/ 13 h 14"/>
                  <a:gd name="T52" fmla="*/ 5 w 15"/>
                  <a:gd name="T53" fmla="*/ 12 h 14"/>
                  <a:gd name="T54" fmla="*/ 6 w 15"/>
                  <a:gd name="T55" fmla="*/ 12 h 14"/>
                  <a:gd name="T56" fmla="*/ 6 w 15"/>
                  <a:gd name="T57" fmla="*/ 14 h 14"/>
                  <a:gd name="T58" fmla="*/ 8 w 15"/>
                  <a:gd name="T59" fmla="*/ 14 h 14"/>
                  <a:gd name="T60" fmla="*/ 9 w 15"/>
                  <a:gd name="T61" fmla="*/ 12 h 14"/>
                  <a:gd name="T62" fmla="*/ 10 w 15"/>
                  <a:gd name="T63" fmla="*/ 12 h 14"/>
                  <a:gd name="T64" fmla="*/ 12 w 15"/>
                  <a:gd name="T65" fmla="*/ 13 h 14"/>
                  <a:gd name="T66" fmla="*/ 6 w 15"/>
                  <a:gd name="T67" fmla="*/ 9 h 14"/>
                  <a:gd name="T68" fmla="*/ 6 w 15"/>
                  <a:gd name="T69" fmla="*/ 5 h 14"/>
                  <a:gd name="T70" fmla="*/ 10 w 15"/>
                  <a:gd name="T71" fmla="*/ 5 h 14"/>
                  <a:gd name="T72" fmla="*/ 9 w 15"/>
                  <a:gd name="T73" fmla="*/ 9 h 14"/>
                  <a:gd name="T74" fmla="*/ 6 w 15"/>
                  <a:gd name="T75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5" h="14">
                    <a:moveTo>
                      <a:pt x="12" y="13"/>
                    </a:moveTo>
                    <a:cubicBezTo>
                      <a:pt x="13" y="12"/>
                      <a:pt x="13" y="12"/>
                      <a:pt x="13" y="12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3" y="9"/>
                      <a:pt x="13" y="9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3" y="5"/>
                      <a:pt x="12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9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2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3" y="9"/>
                      <a:pt x="3" y="9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6" y="12"/>
                      <a:pt x="6" y="12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10" y="12"/>
                      <a:pt x="10" y="12"/>
                    </a:cubicBezTo>
                    <a:lnTo>
                      <a:pt x="12" y="13"/>
                    </a:lnTo>
                    <a:close/>
                    <a:moveTo>
                      <a:pt x="6" y="9"/>
                    </a:moveTo>
                    <a:cubicBezTo>
                      <a:pt x="5" y="8"/>
                      <a:pt x="5" y="6"/>
                      <a:pt x="6" y="5"/>
                    </a:cubicBezTo>
                    <a:cubicBezTo>
                      <a:pt x="7" y="4"/>
                      <a:pt x="9" y="4"/>
                      <a:pt x="10" y="5"/>
                    </a:cubicBezTo>
                    <a:cubicBezTo>
                      <a:pt x="11" y="6"/>
                      <a:pt x="10" y="8"/>
                      <a:pt x="9" y="9"/>
                    </a:cubicBezTo>
                    <a:cubicBezTo>
                      <a:pt x="8" y="10"/>
                      <a:pt x="7" y="10"/>
                      <a:pt x="6" y="9"/>
                    </a:cubicBezTo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4" name="Line 110"/>
              <p:cNvSpPr>
                <a:spLocks noChangeShapeType="1"/>
              </p:cNvSpPr>
              <p:nvPr/>
            </p:nvSpPr>
            <p:spPr bwMode="auto">
              <a:xfrm>
                <a:off x="12651" y="7051"/>
                <a:ext cx="0" cy="0"/>
              </a:xfrm>
              <a:prstGeom prst="line">
                <a:avLst/>
              </a:prstGeom>
              <a:solidFill>
                <a:srgbClr val="4A7CC6"/>
              </a:solidFill>
              <a:ln w="34925" cap="flat">
                <a:solidFill>
                  <a:srgbClr val="172A88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5" name="Freeform 111"/>
              <p:cNvSpPr/>
              <p:nvPr/>
            </p:nvSpPr>
            <p:spPr bwMode="auto">
              <a:xfrm>
                <a:off x="5402" y="3594"/>
                <a:ext cx="8398" cy="3483"/>
              </a:xfrm>
              <a:custGeom>
                <a:avLst/>
                <a:gdLst>
                  <a:gd name="T0" fmla="*/ 1236 w 1302"/>
                  <a:gd name="T1" fmla="*/ 538 h 538"/>
                  <a:gd name="T2" fmla="*/ 1201 w 1302"/>
                  <a:gd name="T3" fmla="*/ 538 h 538"/>
                  <a:gd name="T4" fmla="*/ 1201 w 1302"/>
                  <a:gd name="T5" fmla="*/ 530 h 538"/>
                  <a:gd name="T6" fmla="*/ 1236 w 1302"/>
                  <a:gd name="T7" fmla="*/ 530 h 538"/>
                  <a:gd name="T8" fmla="*/ 1294 w 1302"/>
                  <a:gd name="T9" fmla="*/ 472 h 538"/>
                  <a:gd name="T10" fmla="*/ 1294 w 1302"/>
                  <a:gd name="T11" fmla="*/ 67 h 538"/>
                  <a:gd name="T12" fmla="*/ 1236 w 1302"/>
                  <a:gd name="T13" fmla="*/ 8 h 538"/>
                  <a:gd name="T14" fmla="*/ 66 w 1302"/>
                  <a:gd name="T15" fmla="*/ 8 h 538"/>
                  <a:gd name="T16" fmla="*/ 8 w 1302"/>
                  <a:gd name="T17" fmla="*/ 67 h 538"/>
                  <a:gd name="T18" fmla="*/ 8 w 1302"/>
                  <a:gd name="T19" fmla="*/ 472 h 538"/>
                  <a:gd name="T20" fmla="*/ 66 w 1302"/>
                  <a:gd name="T21" fmla="*/ 530 h 538"/>
                  <a:gd name="T22" fmla="*/ 1124 w 1302"/>
                  <a:gd name="T23" fmla="*/ 530 h 538"/>
                  <a:gd name="T24" fmla="*/ 1124 w 1302"/>
                  <a:gd name="T25" fmla="*/ 538 h 538"/>
                  <a:gd name="T26" fmla="*/ 66 w 1302"/>
                  <a:gd name="T27" fmla="*/ 538 h 538"/>
                  <a:gd name="T28" fmla="*/ 0 w 1302"/>
                  <a:gd name="T29" fmla="*/ 472 h 538"/>
                  <a:gd name="T30" fmla="*/ 0 w 1302"/>
                  <a:gd name="T31" fmla="*/ 67 h 538"/>
                  <a:gd name="T32" fmla="*/ 66 w 1302"/>
                  <a:gd name="T33" fmla="*/ 0 h 538"/>
                  <a:gd name="T34" fmla="*/ 1236 w 1302"/>
                  <a:gd name="T35" fmla="*/ 0 h 538"/>
                  <a:gd name="T36" fmla="*/ 1302 w 1302"/>
                  <a:gd name="T37" fmla="*/ 67 h 538"/>
                  <a:gd name="T38" fmla="*/ 1302 w 1302"/>
                  <a:gd name="T39" fmla="*/ 472 h 538"/>
                  <a:gd name="T40" fmla="*/ 1236 w 1302"/>
                  <a:gd name="T41" fmla="*/ 538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02" h="538">
                    <a:moveTo>
                      <a:pt x="1236" y="538"/>
                    </a:moveTo>
                    <a:cubicBezTo>
                      <a:pt x="1201" y="538"/>
                      <a:pt x="1201" y="538"/>
                      <a:pt x="1201" y="538"/>
                    </a:cubicBezTo>
                    <a:cubicBezTo>
                      <a:pt x="1201" y="530"/>
                      <a:pt x="1201" y="530"/>
                      <a:pt x="1201" y="530"/>
                    </a:cubicBezTo>
                    <a:cubicBezTo>
                      <a:pt x="1236" y="530"/>
                      <a:pt x="1236" y="530"/>
                      <a:pt x="1236" y="530"/>
                    </a:cubicBezTo>
                    <a:cubicBezTo>
                      <a:pt x="1268" y="530"/>
                      <a:pt x="1294" y="504"/>
                      <a:pt x="1294" y="472"/>
                    </a:cubicBezTo>
                    <a:cubicBezTo>
                      <a:pt x="1294" y="67"/>
                      <a:pt x="1294" y="67"/>
                      <a:pt x="1294" y="67"/>
                    </a:cubicBezTo>
                    <a:cubicBezTo>
                      <a:pt x="1294" y="35"/>
                      <a:pt x="1268" y="8"/>
                      <a:pt x="1236" y="8"/>
                    </a:cubicBezTo>
                    <a:cubicBezTo>
                      <a:pt x="66" y="8"/>
                      <a:pt x="66" y="8"/>
                      <a:pt x="66" y="8"/>
                    </a:cubicBezTo>
                    <a:cubicBezTo>
                      <a:pt x="34" y="8"/>
                      <a:pt x="8" y="35"/>
                      <a:pt x="8" y="67"/>
                    </a:cubicBezTo>
                    <a:cubicBezTo>
                      <a:pt x="8" y="472"/>
                      <a:pt x="8" y="472"/>
                      <a:pt x="8" y="472"/>
                    </a:cubicBezTo>
                    <a:cubicBezTo>
                      <a:pt x="8" y="504"/>
                      <a:pt x="34" y="530"/>
                      <a:pt x="66" y="530"/>
                    </a:cubicBezTo>
                    <a:cubicBezTo>
                      <a:pt x="1124" y="530"/>
                      <a:pt x="1124" y="530"/>
                      <a:pt x="1124" y="530"/>
                    </a:cubicBezTo>
                    <a:cubicBezTo>
                      <a:pt x="1124" y="538"/>
                      <a:pt x="1124" y="538"/>
                      <a:pt x="1124" y="538"/>
                    </a:cubicBezTo>
                    <a:cubicBezTo>
                      <a:pt x="66" y="538"/>
                      <a:pt x="66" y="538"/>
                      <a:pt x="66" y="538"/>
                    </a:cubicBezTo>
                    <a:cubicBezTo>
                      <a:pt x="30" y="538"/>
                      <a:pt x="0" y="508"/>
                      <a:pt x="0" y="472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30"/>
                      <a:pt x="30" y="0"/>
                      <a:pt x="66" y="0"/>
                    </a:cubicBezTo>
                    <a:cubicBezTo>
                      <a:pt x="1236" y="0"/>
                      <a:pt x="1236" y="0"/>
                      <a:pt x="1236" y="0"/>
                    </a:cubicBezTo>
                    <a:cubicBezTo>
                      <a:pt x="1272" y="0"/>
                      <a:pt x="1302" y="30"/>
                      <a:pt x="1302" y="67"/>
                    </a:cubicBezTo>
                    <a:cubicBezTo>
                      <a:pt x="1302" y="472"/>
                      <a:pt x="1302" y="472"/>
                      <a:pt x="1302" y="472"/>
                    </a:cubicBezTo>
                    <a:cubicBezTo>
                      <a:pt x="1302" y="508"/>
                      <a:pt x="1272" y="538"/>
                      <a:pt x="1236" y="538"/>
                    </a:cubicBezTo>
                    <a:close/>
                  </a:path>
                </a:pathLst>
              </a:cu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6" name="Oval 112"/>
              <p:cNvSpPr>
                <a:spLocks noChangeArrowheads="1"/>
              </p:cNvSpPr>
              <p:nvPr/>
            </p:nvSpPr>
            <p:spPr bwMode="auto">
              <a:xfrm>
                <a:off x="1256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7" name="Oval 113"/>
              <p:cNvSpPr>
                <a:spLocks noChangeArrowheads="1"/>
              </p:cNvSpPr>
              <p:nvPr/>
            </p:nvSpPr>
            <p:spPr bwMode="auto">
              <a:xfrm>
                <a:off x="12465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8" name="Oval 114"/>
              <p:cNvSpPr>
                <a:spLocks noChangeArrowheads="1"/>
              </p:cNvSpPr>
              <p:nvPr/>
            </p:nvSpPr>
            <p:spPr bwMode="auto">
              <a:xfrm>
                <a:off x="1238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9" name="Oval 115"/>
              <p:cNvSpPr>
                <a:spLocks noChangeArrowheads="1"/>
              </p:cNvSpPr>
              <p:nvPr/>
            </p:nvSpPr>
            <p:spPr bwMode="auto">
              <a:xfrm>
                <a:off x="12296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0" name="Oval 116"/>
              <p:cNvSpPr>
                <a:spLocks noChangeArrowheads="1"/>
              </p:cNvSpPr>
              <p:nvPr/>
            </p:nvSpPr>
            <p:spPr bwMode="auto">
              <a:xfrm>
                <a:off x="12211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1" name="Oval 117"/>
              <p:cNvSpPr>
                <a:spLocks noChangeArrowheads="1"/>
              </p:cNvSpPr>
              <p:nvPr/>
            </p:nvSpPr>
            <p:spPr bwMode="auto">
              <a:xfrm>
                <a:off x="12129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2" name="Oval 118"/>
              <p:cNvSpPr>
                <a:spLocks noChangeArrowheads="1"/>
              </p:cNvSpPr>
              <p:nvPr/>
            </p:nvSpPr>
            <p:spPr bwMode="auto">
              <a:xfrm>
                <a:off x="1204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3" name="Oval 119"/>
              <p:cNvSpPr>
                <a:spLocks noChangeArrowheads="1"/>
              </p:cNvSpPr>
              <p:nvPr/>
            </p:nvSpPr>
            <p:spPr bwMode="auto">
              <a:xfrm>
                <a:off x="1196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4" name="Oval 120"/>
              <p:cNvSpPr>
                <a:spLocks noChangeArrowheads="1"/>
              </p:cNvSpPr>
              <p:nvPr/>
            </p:nvSpPr>
            <p:spPr bwMode="auto">
              <a:xfrm>
                <a:off x="11878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5" name="Oval 121"/>
              <p:cNvSpPr>
                <a:spLocks noChangeArrowheads="1"/>
              </p:cNvSpPr>
              <p:nvPr/>
            </p:nvSpPr>
            <p:spPr bwMode="auto">
              <a:xfrm>
                <a:off x="1179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6" name="Oval 122"/>
              <p:cNvSpPr>
                <a:spLocks noChangeArrowheads="1"/>
              </p:cNvSpPr>
              <p:nvPr/>
            </p:nvSpPr>
            <p:spPr bwMode="auto">
              <a:xfrm>
                <a:off x="1170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7" name="Oval 123"/>
              <p:cNvSpPr>
                <a:spLocks noChangeArrowheads="1"/>
              </p:cNvSpPr>
              <p:nvPr/>
            </p:nvSpPr>
            <p:spPr bwMode="auto">
              <a:xfrm>
                <a:off x="1162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8" name="Oval 124"/>
              <p:cNvSpPr>
                <a:spLocks noChangeArrowheads="1"/>
              </p:cNvSpPr>
              <p:nvPr/>
            </p:nvSpPr>
            <p:spPr bwMode="auto">
              <a:xfrm>
                <a:off x="11543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9" name="Oval 125"/>
              <p:cNvSpPr>
                <a:spLocks noChangeArrowheads="1"/>
              </p:cNvSpPr>
              <p:nvPr/>
            </p:nvSpPr>
            <p:spPr bwMode="auto">
              <a:xfrm>
                <a:off x="1145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0" name="Oval 126"/>
              <p:cNvSpPr>
                <a:spLocks noChangeArrowheads="1"/>
              </p:cNvSpPr>
              <p:nvPr/>
            </p:nvSpPr>
            <p:spPr bwMode="auto">
              <a:xfrm>
                <a:off x="1137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1" name="Oval 127"/>
              <p:cNvSpPr>
                <a:spLocks noChangeArrowheads="1"/>
              </p:cNvSpPr>
              <p:nvPr/>
            </p:nvSpPr>
            <p:spPr bwMode="auto">
              <a:xfrm>
                <a:off x="1128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2" name="Oval 128"/>
              <p:cNvSpPr>
                <a:spLocks noChangeArrowheads="1"/>
              </p:cNvSpPr>
              <p:nvPr/>
            </p:nvSpPr>
            <p:spPr bwMode="auto">
              <a:xfrm>
                <a:off x="11207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3" name="Oval 129"/>
              <p:cNvSpPr>
                <a:spLocks noChangeArrowheads="1"/>
              </p:cNvSpPr>
              <p:nvPr/>
            </p:nvSpPr>
            <p:spPr bwMode="auto">
              <a:xfrm>
                <a:off x="1112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4" name="Oval 130"/>
              <p:cNvSpPr>
                <a:spLocks noChangeArrowheads="1"/>
              </p:cNvSpPr>
              <p:nvPr/>
            </p:nvSpPr>
            <p:spPr bwMode="auto">
              <a:xfrm>
                <a:off x="1103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5" name="Oval 131"/>
              <p:cNvSpPr>
                <a:spLocks noChangeArrowheads="1"/>
              </p:cNvSpPr>
              <p:nvPr/>
            </p:nvSpPr>
            <p:spPr bwMode="auto">
              <a:xfrm>
                <a:off x="10956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6" name="Oval 132"/>
              <p:cNvSpPr>
                <a:spLocks noChangeArrowheads="1"/>
              </p:cNvSpPr>
              <p:nvPr/>
            </p:nvSpPr>
            <p:spPr bwMode="auto">
              <a:xfrm>
                <a:off x="1087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7" name="Oval 133"/>
              <p:cNvSpPr>
                <a:spLocks noChangeArrowheads="1"/>
              </p:cNvSpPr>
              <p:nvPr/>
            </p:nvSpPr>
            <p:spPr bwMode="auto">
              <a:xfrm>
                <a:off x="1078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8" name="Oval 134"/>
              <p:cNvSpPr>
                <a:spLocks noChangeArrowheads="1"/>
              </p:cNvSpPr>
              <p:nvPr/>
            </p:nvSpPr>
            <p:spPr bwMode="auto">
              <a:xfrm>
                <a:off x="1070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9" name="Oval 135"/>
              <p:cNvSpPr>
                <a:spLocks noChangeArrowheads="1"/>
              </p:cNvSpPr>
              <p:nvPr/>
            </p:nvSpPr>
            <p:spPr bwMode="auto">
              <a:xfrm>
                <a:off x="10620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0" name="Oval 136"/>
              <p:cNvSpPr>
                <a:spLocks noChangeArrowheads="1"/>
              </p:cNvSpPr>
              <p:nvPr/>
            </p:nvSpPr>
            <p:spPr bwMode="auto">
              <a:xfrm>
                <a:off x="1053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1" name="Oval 137"/>
              <p:cNvSpPr>
                <a:spLocks noChangeArrowheads="1"/>
              </p:cNvSpPr>
              <p:nvPr/>
            </p:nvSpPr>
            <p:spPr bwMode="auto">
              <a:xfrm>
                <a:off x="10451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2" name="Oval 138"/>
              <p:cNvSpPr>
                <a:spLocks noChangeArrowheads="1"/>
              </p:cNvSpPr>
              <p:nvPr/>
            </p:nvSpPr>
            <p:spPr bwMode="auto">
              <a:xfrm>
                <a:off x="10369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3" name="Oval 139"/>
              <p:cNvSpPr>
                <a:spLocks noChangeArrowheads="1"/>
              </p:cNvSpPr>
              <p:nvPr/>
            </p:nvSpPr>
            <p:spPr bwMode="auto">
              <a:xfrm>
                <a:off x="10284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4" name="Oval 140"/>
              <p:cNvSpPr>
                <a:spLocks noChangeArrowheads="1"/>
              </p:cNvSpPr>
              <p:nvPr/>
            </p:nvSpPr>
            <p:spPr bwMode="auto">
              <a:xfrm>
                <a:off x="1020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5" name="Oval 141"/>
              <p:cNvSpPr>
                <a:spLocks noChangeArrowheads="1"/>
              </p:cNvSpPr>
              <p:nvPr/>
            </p:nvSpPr>
            <p:spPr bwMode="auto">
              <a:xfrm>
                <a:off x="1011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6" name="Oval 142"/>
              <p:cNvSpPr>
                <a:spLocks noChangeArrowheads="1"/>
              </p:cNvSpPr>
              <p:nvPr/>
            </p:nvSpPr>
            <p:spPr bwMode="auto">
              <a:xfrm>
                <a:off x="10033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7" name="Oval 143"/>
              <p:cNvSpPr>
                <a:spLocks noChangeArrowheads="1"/>
              </p:cNvSpPr>
              <p:nvPr/>
            </p:nvSpPr>
            <p:spPr bwMode="auto">
              <a:xfrm>
                <a:off x="994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8" name="Oval 144"/>
              <p:cNvSpPr>
                <a:spLocks noChangeArrowheads="1"/>
              </p:cNvSpPr>
              <p:nvPr/>
            </p:nvSpPr>
            <p:spPr bwMode="auto">
              <a:xfrm>
                <a:off x="986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9" name="Oval 145"/>
              <p:cNvSpPr>
                <a:spLocks noChangeArrowheads="1"/>
              </p:cNvSpPr>
              <p:nvPr/>
            </p:nvSpPr>
            <p:spPr bwMode="auto">
              <a:xfrm>
                <a:off x="978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0" name="Oval 146"/>
              <p:cNvSpPr>
                <a:spLocks noChangeArrowheads="1"/>
              </p:cNvSpPr>
              <p:nvPr/>
            </p:nvSpPr>
            <p:spPr bwMode="auto">
              <a:xfrm>
                <a:off x="9698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1" name="Oval 147"/>
              <p:cNvSpPr>
                <a:spLocks noChangeArrowheads="1"/>
              </p:cNvSpPr>
              <p:nvPr/>
            </p:nvSpPr>
            <p:spPr bwMode="auto">
              <a:xfrm>
                <a:off x="961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2" name="Oval 148"/>
              <p:cNvSpPr>
                <a:spLocks noChangeArrowheads="1"/>
              </p:cNvSpPr>
              <p:nvPr/>
            </p:nvSpPr>
            <p:spPr bwMode="auto">
              <a:xfrm>
                <a:off x="952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3" name="Oval 149"/>
              <p:cNvSpPr>
                <a:spLocks noChangeArrowheads="1"/>
              </p:cNvSpPr>
              <p:nvPr/>
            </p:nvSpPr>
            <p:spPr bwMode="auto">
              <a:xfrm>
                <a:off x="9447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4" name="Oval 150"/>
              <p:cNvSpPr>
                <a:spLocks noChangeArrowheads="1"/>
              </p:cNvSpPr>
              <p:nvPr/>
            </p:nvSpPr>
            <p:spPr bwMode="auto">
              <a:xfrm>
                <a:off x="936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5" name="Oval 151"/>
              <p:cNvSpPr>
                <a:spLocks noChangeArrowheads="1"/>
              </p:cNvSpPr>
              <p:nvPr/>
            </p:nvSpPr>
            <p:spPr bwMode="auto">
              <a:xfrm>
                <a:off x="927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6" name="Oval 152"/>
              <p:cNvSpPr>
                <a:spLocks noChangeArrowheads="1"/>
              </p:cNvSpPr>
              <p:nvPr/>
            </p:nvSpPr>
            <p:spPr bwMode="auto">
              <a:xfrm>
                <a:off x="919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7" name="Oval 153"/>
              <p:cNvSpPr>
                <a:spLocks noChangeArrowheads="1"/>
              </p:cNvSpPr>
              <p:nvPr/>
            </p:nvSpPr>
            <p:spPr bwMode="auto">
              <a:xfrm>
                <a:off x="9111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8" name="Oval 154"/>
              <p:cNvSpPr>
                <a:spLocks noChangeArrowheads="1"/>
              </p:cNvSpPr>
              <p:nvPr/>
            </p:nvSpPr>
            <p:spPr bwMode="auto">
              <a:xfrm>
                <a:off x="902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9" name="Oval 155"/>
              <p:cNvSpPr>
                <a:spLocks noChangeArrowheads="1"/>
              </p:cNvSpPr>
              <p:nvPr/>
            </p:nvSpPr>
            <p:spPr bwMode="auto">
              <a:xfrm>
                <a:off x="894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0" name="Oval 156"/>
              <p:cNvSpPr>
                <a:spLocks noChangeArrowheads="1"/>
              </p:cNvSpPr>
              <p:nvPr/>
            </p:nvSpPr>
            <p:spPr bwMode="auto">
              <a:xfrm>
                <a:off x="885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1" name="Oval 157"/>
              <p:cNvSpPr>
                <a:spLocks noChangeArrowheads="1"/>
              </p:cNvSpPr>
              <p:nvPr/>
            </p:nvSpPr>
            <p:spPr bwMode="auto">
              <a:xfrm>
                <a:off x="8776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2" name="Oval 158"/>
              <p:cNvSpPr>
                <a:spLocks noChangeArrowheads="1"/>
              </p:cNvSpPr>
              <p:nvPr/>
            </p:nvSpPr>
            <p:spPr bwMode="auto">
              <a:xfrm>
                <a:off x="8691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3" name="Oval 159"/>
              <p:cNvSpPr>
                <a:spLocks noChangeArrowheads="1"/>
              </p:cNvSpPr>
              <p:nvPr/>
            </p:nvSpPr>
            <p:spPr bwMode="auto">
              <a:xfrm>
                <a:off x="8607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4" name="Oval 160"/>
              <p:cNvSpPr>
                <a:spLocks noChangeArrowheads="1"/>
              </p:cNvSpPr>
              <p:nvPr/>
            </p:nvSpPr>
            <p:spPr bwMode="auto">
              <a:xfrm>
                <a:off x="8525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5" name="Oval 161"/>
              <p:cNvSpPr>
                <a:spLocks noChangeArrowheads="1"/>
              </p:cNvSpPr>
              <p:nvPr/>
            </p:nvSpPr>
            <p:spPr bwMode="auto">
              <a:xfrm>
                <a:off x="8440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6" name="Oval 162"/>
              <p:cNvSpPr>
                <a:spLocks noChangeArrowheads="1"/>
              </p:cNvSpPr>
              <p:nvPr/>
            </p:nvSpPr>
            <p:spPr bwMode="auto">
              <a:xfrm>
                <a:off x="8356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7" name="Oval 163"/>
              <p:cNvSpPr>
                <a:spLocks noChangeArrowheads="1"/>
              </p:cNvSpPr>
              <p:nvPr/>
            </p:nvSpPr>
            <p:spPr bwMode="auto">
              <a:xfrm>
                <a:off x="8271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8" name="Oval 164"/>
              <p:cNvSpPr>
                <a:spLocks noChangeArrowheads="1"/>
              </p:cNvSpPr>
              <p:nvPr/>
            </p:nvSpPr>
            <p:spPr bwMode="auto">
              <a:xfrm>
                <a:off x="8188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9" name="Oval 165"/>
              <p:cNvSpPr>
                <a:spLocks noChangeArrowheads="1"/>
              </p:cNvSpPr>
              <p:nvPr/>
            </p:nvSpPr>
            <p:spPr bwMode="auto">
              <a:xfrm>
                <a:off x="8104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0" name="Oval 166"/>
              <p:cNvSpPr>
                <a:spLocks noChangeArrowheads="1"/>
              </p:cNvSpPr>
              <p:nvPr/>
            </p:nvSpPr>
            <p:spPr bwMode="auto">
              <a:xfrm>
                <a:off x="8019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1" name="Oval 167"/>
              <p:cNvSpPr>
                <a:spLocks noChangeArrowheads="1"/>
              </p:cNvSpPr>
              <p:nvPr/>
            </p:nvSpPr>
            <p:spPr bwMode="auto">
              <a:xfrm>
                <a:off x="7935" y="6922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2" name="Oval 168"/>
              <p:cNvSpPr>
                <a:spLocks noChangeArrowheads="1"/>
              </p:cNvSpPr>
              <p:nvPr/>
            </p:nvSpPr>
            <p:spPr bwMode="auto">
              <a:xfrm>
                <a:off x="7853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3" name="Oval 169"/>
              <p:cNvSpPr>
                <a:spLocks noChangeArrowheads="1"/>
              </p:cNvSpPr>
              <p:nvPr/>
            </p:nvSpPr>
            <p:spPr bwMode="auto">
              <a:xfrm>
                <a:off x="7768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4" name="Oval 170"/>
              <p:cNvSpPr>
                <a:spLocks noChangeArrowheads="1"/>
              </p:cNvSpPr>
              <p:nvPr/>
            </p:nvSpPr>
            <p:spPr bwMode="auto">
              <a:xfrm>
                <a:off x="7684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5" name="Oval 171"/>
              <p:cNvSpPr>
                <a:spLocks noChangeArrowheads="1"/>
              </p:cNvSpPr>
              <p:nvPr/>
            </p:nvSpPr>
            <p:spPr bwMode="auto">
              <a:xfrm>
                <a:off x="759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6" name="Oval 172"/>
              <p:cNvSpPr>
                <a:spLocks noChangeArrowheads="1"/>
              </p:cNvSpPr>
              <p:nvPr/>
            </p:nvSpPr>
            <p:spPr bwMode="auto">
              <a:xfrm>
                <a:off x="751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7" name="Oval 173"/>
              <p:cNvSpPr>
                <a:spLocks noChangeArrowheads="1"/>
              </p:cNvSpPr>
              <p:nvPr/>
            </p:nvSpPr>
            <p:spPr bwMode="auto">
              <a:xfrm>
                <a:off x="742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8" name="Oval 174"/>
              <p:cNvSpPr>
                <a:spLocks noChangeArrowheads="1"/>
              </p:cNvSpPr>
              <p:nvPr/>
            </p:nvSpPr>
            <p:spPr bwMode="auto">
              <a:xfrm>
                <a:off x="7343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9" name="Oval 175"/>
              <p:cNvSpPr>
                <a:spLocks noChangeArrowheads="1"/>
              </p:cNvSpPr>
              <p:nvPr/>
            </p:nvSpPr>
            <p:spPr bwMode="auto">
              <a:xfrm>
                <a:off x="725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0" name="Oval 176"/>
              <p:cNvSpPr>
                <a:spLocks noChangeArrowheads="1"/>
              </p:cNvSpPr>
              <p:nvPr/>
            </p:nvSpPr>
            <p:spPr bwMode="auto">
              <a:xfrm>
                <a:off x="717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1" name="Oval 177"/>
              <p:cNvSpPr>
                <a:spLocks noChangeArrowheads="1"/>
              </p:cNvSpPr>
              <p:nvPr/>
            </p:nvSpPr>
            <p:spPr bwMode="auto">
              <a:xfrm>
                <a:off x="7092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2" name="Oval 178"/>
              <p:cNvSpPr>
                <a:spLocks noChangeArrowheads="1"/>
              </p:cNvSpPr>
              <p:nvPr/>
            </p:nvSpPr>
            <p:spPr bwMode="auto">
              <a:xfrm>
                <a:off x="700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3" name="Oval 179"/>
              <p:cNvSpPr>
                <a:spLocks noChangeArrowheads="1"/>
              </p:cNvSpPr>
              <p:nvPr/>
            </p:nvSpPr>
            <p:spPr bwMode="auto">
              <a:xfrm>
                <a:off x="692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4" name="Oval 180"/>
              <p:cNvSpPr>
                <a:spLocks noChangeArrowheads="1"/>
              </p:cNvSpPr>
              <p:nvPr/>
            </p:nvSpPr>
            <p:spPr bwMode="auto">
              <a:xfrm>
                <a:off x="683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5" name="Oval 181"/>
              <p:cNvSpPr>
                <a:spLocks noChangeArrowheads="1"/>
              </p:cNvSpPr>
              <p:nvPr/>
            </p:nvSpPr>
            <p:spPr bwMode="auto">
              <a:xfrm>
                <a:off x="6757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6" name="Oval 182"/>
              <p:cNvSpPr>
                <a:spLocks noChangeArrowheads="1"/>
              </p:cNvSpPr>
              <p:nvPr/>
            </p:nvSpPr>
            <p:spPr bwMode="auto">
              <a:xfrm>
                <a:off x="667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7" name="Oval 183"/>
              <p:cNvSpPr>
                <a:spLocks noChangeArrowheads="1"/>
              </p:cNvSpPr>
              <p:nvPr/>
            </p:nvSpPr>
            <p:spPr bwMode="auto">
              <a:xfrm>
                <a:off x="658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8" name="Oval 184"/>
              <p:cNvSpPr>
                <a:spLocks noChangeArrowheads="1"/>
              </p:cNvSpPr>
              <p:nvPr/>
            </p:nvSpPr>
            <p:spPr bwMode="auto">
              <a:xfrm>
                <a:off x="650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9" name="Oval 185"/>
              <p:cNvSpPr>
                <a:spLocks noChangeArrowheads="1"/>
              </p:cNvSpPr>
              <p:nvPr/>
            </p:nvSpPr>
            <p:spPr bwMode="auto">
              <a:xfrm>
                <a:off x="6421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0" name="Oval 186"/>
              <p:cNvSpPr>
                <a:spLocks noChangeArrowheads="1"/>
              </p:cNvSpPr>
              <p:nvPr/>
            </p:nvSpPr>
            <p:spPr bwMode="auto">
              <a:xfrm>
                <a:off x="633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1" name="Oval 187"/>
              <p:cNvSpPr>
                <a:spLocks noChangeArrowheads="1"/>
              </p:cNvSpPr>
              <p:nvPr/>
            </p:nvSpPr>
            <p:spPr bwMode="auto">
              <a:xfrm>
                <a:off x="625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2" name="Oval 188"/>
              <p:cNvSpPr>
                <a:spLocks noChangeArrowheads="1"/>
              </p:cNvSpPr>
              <p:nvPr/>
            </p:nvSpPr>
            <p:spPr bwMode="auto">
              <a:xfrm>
                <a:off x="6170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3" name="Oval 189"/>
              <p:cNvSpPr>
                <a:spLocks noChangeArrowheads="1"/>
              </p:cNvSpPr>
              <p:nvPr/>
            </p:nvSpPr>
            <p:spPr bwMode="auto">
              <a:xfrm>
                <a:off x="6086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4" name="Oval 190"/>
              <p:cNvSpPr>
                <a:spLocks noChangeArrowheads="1"/>
              </p:cNvSpPr>
              <p:nvPr/>
            </p:nvSpPr>
            <p:spPr bwMode="auto">
              <a:xfrm>
                <a:off x="6001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5" name="Oval 191"/>
              <p:cNvSpPr>
                <a:spLocks noChangeArrowheads="1"/>
              </p:cNvSpPr>
              <p:nvPr/>
            </p:nvSpPr>
            <p:spPr bwMode="auto">
              <a:xfrm>
                <a:off x="591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6" name="Oval 192"/>
              <p:cNvSpPr>
                <a:spLocks noChangeArrowheads="1"/>
              </p:cNvSpPr>
              <p:nvPr/>
            </p:nvSpPr>
            <p:spPr bwMode="auto">
              <a:xfrm>
                <a:off x="5835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7" name="Freeform 193"/>
              <p:cNvSpPr/>
              <p:nvPr/>
            </p:nvSpPr>
            <p:spPr bwMode="auto">
              <a:xfrm>
                <a:off x="5750" y="6915"/>
                <a:ext cx="46" cy="46"/>
              </a:xfrm>
              <a:custGeom>
                <a:avLst/>
                <a:gdLst>
                  <a:gd name="T0" fmla="*/ 0 w 7"/>
                  <a:gd name="T1" fmla="*/ 2 h 7"/>
                  <a:gd name="T2" fmla="*/ 4 w 7"/>
                  <a:gd name="T3" fmla="*/ 0 h 7"/>
                  <a:gd name="T4" fmla="*/ 7 w 7"/>
                  <a:gd name="T5" fmla="*/ 4 h 7"/>
                  <a:gd name="T6" fmla="*/ 3 w 7"/>
                  <a:gd name="T7" fmla="*/ 7 h 7"/>
                  <a:gd name="T8" fmla="*/ 0 w 7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  <a:cubicBezTo>
                      <a:pt x="6" y="0"/>
                      <a:pt x="7" y="2"/>
                      <a:pt x="7" y="4"/>
                    </a:cubicBezTo>
                    <a:cubicBezTo>
                      <a:pt x="7" y="6"/>
                      <a:pt x="5" y="7"/>
                      <a:pt x="3" y="7"/>
                    </a:cubicBezTo>
                    <a:cubicBezTo>
                      <a:pt x="1" y="6"/>
                      <a:pt x="0" y="4"/>
                      <a:pt x="0" y="2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8" name="Freeform 194"/>
              <p:cNvSpPr/>
              <p:nvPr/>
            </p:nvSpPr>
            <p:spPr bwMode="auto">
              <a:xfrm>
                <a:off x="5666" y="6881"/>
                <a:ext cx="53" cy="53"/>
              </a:xfrm>
              <a:custGeom>
                <a:avLst/>
                <a:gdLst>
                  <a:gd name="T0" fmla="*/ 1 w 8"/>
                  <a:gd name="T1" fmla="*/ 2 h 8"/>
                  <a:gd name="T2" fmla="*/ 6 w 8"/>
                  <a:gd name="T3" fmla="*/ 1 h 8"/>
                  <a:gd name="T4" fmla="*/ 7 w 8"/>
                  <a:gd name="T5" fmla="*/ 5 h 8"/>
                  <a:gd name="T6" fmla="*/ 3 w 8"/>
                  <a:gd name="T7" fmla="*/ 7 h 8"/>
                  <a:gd name="T8" fmla="*/ 1 w 8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1" y="2"/>
                    </a:moveTo>
                    <a:cubicBezTo>
                      <a:pt x="2" y="1"/>
                      <a:pt x="4" y="0"/>
                      <a:pt x="6" y="1"/>
                    </a:cubicBezTo>
                    <a:cubicBezTo>
                      <a:pt x="8" y="2"/>
                      <a:pt x="8" y="4"/>
                      <a:pt x="7" y="5"/>
                    </a:cubicBezTo>
                    <a:cubicBezTo>
                      <a:pt x="7" y="7"/>
                      <a:pt x="5" y="8"/>
                      <a:pt x="3" y="7"/>
                    </a:cubicBezTo>
                    <a:cubicBezTo>
                      <a:pt x="1" y="6"/>
                      <a:pt x="0" y="4"/>
                      <a:pt x="1" y="2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9" name="Freeform 195"/>
              <p:cNvSpPr/>
              <p:nvPr/>
            </p:nvSpPr>
            <p:spPr bwMode="auto">
              <a:xfrm>
                <a:off x="5603" y="6838"/>
                <a:ext cx="51" cy="43"/>
              </a:xfrm>
              <a:custGeom>
                <a:avLst/>
                <a:gdLst>
                  <a:gd name="T0" fmla="*/ 2 w 8"/>
                  <a:gd name="T1" fmla="*/ 1 h 7"/>
                  <a:gd name="T2" fmla="*/ 6 w 8"/>
                  <a:gd name="T3" fmla="*/ 1 h 7"/>
                  <a:gd name="T4" fmla="*/ 6 w 8"/>
                  <a:gd name="T5" fmla="*/ 6 h 7"/>
                  <a:gd name="T6" fmla="*/ 2 w 8"/>
                  <a:gd name="T7" fmla="*/ 6 h 7"/>
                  <a:gd name="T8" fmla="*/ 2 w 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2" y="1"/>
                    </a:moveTo>
                    <a:cubicBezTo>
                      <a:pt x="3" y="0"/>
                      <a:pt x="5" y="0"/>
                      <a:pt x="6" y="1"/>
                    </a:cubicBezTo>
                    <a:cubicBezTo>
                      <a:pt x="8" y="2"/>
                      <a:pt x="8" y="4"/>
                      <a:pt x="6" y="6"/>
                    </a:cubicBezTo>
                    <a:cubicBezTo>
                      <a:pt x="5" y="7"/>
                      <a:pt x="3" y="7"/>
                      <a:pt x="2" y="6"/>
                    </a:cubicBezTo>
                    <a:cubicBezTo>
                      <a:pt x="0" y="4"/>
                      <a:pt x="0" y="2"/>
                      <a:pt x="2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0" name="Freeform 196"/>
              <p:cNvSpPr/>
              <p:nvPr/>
            </p:nvSpPr>
            <p:spPr bwMode="auto">
              <a:xfrm>
                <a:off x="5550" y="6766"/>
                <a:ext cx="53" cy="53"/>
              </a:xfrm>
              <a:custGeom>
                <a:avLst/>
                <a:gdLst>
                  <a:gd name="T0" fmla="*/ 2 w 8"/>
                  <a:gd name="T1" fmla="*/ 1 h 8"/>
                  <a:gd name="T2" fmla="*/ 7 w 8"/>
                  <a:gd name="T3" fmla="*/ 2 h 8"/>
                  <a:gd name="T4" fmla="*/ 6 w 8"/>
                  <a:gd name="T5" fmla="*/ 7 h 8"/>
                  <a:gd name="T6" fmla="*/ 1 w 8"/>
                  <a:gd name="T7" fmla="*/ 6 h 8"/>
                  <a:gd name="T8" fmla="*/ 2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2" y="1"/>
                    </a:moveTo>
                    <a:cubicBezTo>
                      <a:pt x="4" y="0"/>
                      <a:pt x="6" y="1"/>
                      <a:pt x="7" y="2"/>
                    </a:cubicBezTo>
                    <a:cubicBezTo>
                      <a:pt x="8" y="4"/>
                      <a:pt x="7" y="6"/>
                      <a:pt x="6" y="7"/>
                    </a:cubicBezTo>
                    <a:cubicBezTo>
                      <a:pt x="4" y="8"/>
                      <a:pt x="2" y="8"/>
                      <a:pt x="1" y="6"/>
                    </a:cubicBezTo>
                    <a:cubicBezTo>
                      <a:pt x="0" y="4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1" name="Freeform 197"/>
              <p:cNvSpPr/>
              <p:nvPr/>
            </p:nvSpPr>
            <p:spPr bwMode="auto">
              <a:xfrm>
                <a:off x="5518" y="6688"/>
                <a:ext cx="51" cy="53"/>
              </a:xfrm>
              <a:custGeom>
                <a:avLst/>
                <a:gdLst>
                  <a:gd name="T0" fmla="*/ 4 w 8"/>
                  <a:gd name="T1" fmla="*/ 1 h 8"/>
                  <a:gd name="T2" fmla="*/ 8 w 8"/>
                  <a:gd name="T3" fmla="*/ 3 h 8"/>
                  <a:gd name="T4" fmla="*/ 5 w 8"/>
                  <a:gd name="T5" fmla="*/ 7 h 8"/>
                  <a:gd name="T6" fmla="*/ 1 w 8"/>
                  <a:gd name="T7" fmla="*/ 5 h 8"/>
                  <a:gd name="T8" fmla="*/ 4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4" y="1"/>
                    </a:moveTo>
                    <a:cubicBezTo>
                      <a:pt x="6" y="0"/>
                      <a:pt x="7" y="2"/>
                      <a:pt x="8" y="3"/>
                    </a:cubicBezTo>
                    <a:cubicBezTo>
                      <a:pt x="8" y="5"/>
                      <a:pt x="7" y="7"/>
                      <a:pt x="5" y="7"/>
                    </a:cubicBezTo>
                    <a:cubicBezTo>
                      <a:pt x="3" y="8"/>
                      <a:pt x="1" y="7"/>
                      <a:pt x="1" y="5"/>
                    </a:cubicBezTo>
                    <a:cubicBezTo>
                      <a:pt x="0" y="3"/>
                      <a:pt x="2" y="1"/>
                      <a:pt x="4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2" name="Freeform 198"/>
              <p:cNvSpPr/>
              <p:nvPr/>
            </p:nvSpPr>
            <p:spPr bwMode="auto">
              <a:xfrm>
                <a:off x="5518" y="6611"/>
                <a:ext cx="43" cy="46"/>
              </a:xfrm>
              <a:custGeom>
                <a:avLst/>
                <a:gdLst>
                  <a:gd name="T0" fmla="*/ 3 w 7"/>
                  <a:gd name="T1" fmla="*/ 0 h 7"/>
                  <a:gd name="T2" fmla="*/ 7 w 7"/>
                  <a:gd name="T3" fmla="*/ 3 h 7"/>
                  <a:gd name="T4" fmla="*/ 3 w 7"/>
                  <a:gd name="T5" fmla="*/ 6 h 7"/>
                  <a:gd name="T6" fmla="*/ 0 w 7"/>
                  <a:gd name="T7" fmla="*/ 3 h 7"/>
                  <a:gd name="T8" fmla="*/ 3 w 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3" y="0"/>
                    </a:moveTo>
                    <a:cubicBezTo>
                      <a:pt x="5" y="0"/>
                      <a:pt x="7" y="1"/>
                      <a:pt x="7" y="3"/>
                    </a:cubicBezTo>
                    <a:cubicBezTo>
                      <a:pt x="7" y="5"/>
                      <a:pt x="5" y="6"/>
                      <a:pt x="3" y="6"/>
                    </a:cubicBezTo>
                    <a:cubicBezTo>
                      <a:pt x="1" y="7"/>
                      <a:pt x="0" y="5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3" name="Oval 199"/>
              <p:cNvSpPr>
                <a:spLocks noChangeArrowheads="1"/>
              </p:cNvSpPr>
              <p:nvPr/>
            </p:nvSpPr>
            <p:spPr bwMode="auto">
              <a:xfrm>
                <a:off x="5518" y="6526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4" name="Oval 200"/>
              <p:cNvSpPr>
                <a:spLocks noChangeArrowheads="1"/>
              </p:cNvSpPr>
              <p:nvPr/>
            </p:nvSpPr>
            <p:spPr bwMode="auto">
              <a:xfrm>
                <a:off x="5518" y="6442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5" name="Oval 201"/>
              <p:cNvSpPr>
                <a:spLocks noChangeArrowheads="1"/>
              </p:cNvSpPr>
              <p:nvPr/>
            </p:nvSpPr>
            <p:spPr bwMode="auto">
              <a:xfrm>
                <a:off x="5518" y="6357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6" name="Oval 202"/>
              <p:cNvSpPr>
                <a:spLocks noChangeArrowheads="1"/>
              </p:cNvSpPr>
              <p:nvPr/>
            </p:nvSpPr>
            <p:spPr bwMode="auto">
              <a:xfrm>
                <a:off x="5518" y="6275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7" name="Oval 203"/>
              <p:cNvSpPr>
                <a:spLocks noChangeArrowheads="1"/>
              </p:cNvSpPr>
              <p:nvPr/>
            </p:nvSpPr>
            <p:spPr bwMode="auto">
              <a:xfrm>
                <a:off x="5518" y="6191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8" name="Oval 204"/>
              <p:cNvSpPr>
                <a:spLocks noChangeArrowheads="1"/>
              </p:cNvSpPr>
              <p:nvPr/>
            </p:nvSpPr>
            <p:spPr bwMode="auto">
              <a:xfrm>
                <a:off x="5518" y="6106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9" name="Oval 205"/>
              <p:cNvSpPr>
                <a:spLocks noChangeArrowheads="1"/>
              </p:cNvSpPr>
              <p:nvPr/>
            </p:nvSpPr>
            <p:spPr bwMode="auto">
              <a:xfrm>
                <a:off x="5518" y="6022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0" name="Oval 206"/>
              <p:cNvSpPr>
                <a:spLocks noChangeArrowheads="1"/>
              </p:cNvSpPr>
              <p:nvPr/>
            </p:nvSpPr>
            <p:spPr bwMode="auto">
              <a:xfrm>
                <a:off x="5518" y="5937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1" name="Oval 207"/>
              <p:cNvSpPr>
                <a:spLocks noChangeArrowheads="1"/>
              </p:cNvSpPr>
              <p:nvPr/>
            </p:nvSpPr>
            <p:spPr bwMode="auto">
              <a:xfrm>
                <a:off x="5518" y="5853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2" name="Oval 208"/>
              <p:cNvSpPr>
                <a:spLocks noChangeArrowheads="1"/>
              </p:cNvSpPr>
              <p:nvPr/>
            </p:nvSpPr>
            <p:spPr bwMode="auto">
              <a:xfrm>
                <a:off x="5518" y="5768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3" name="Oval 209"/>
              <p:cNvSpPr>
                <a:spLocks noChangeArrowheads="1"/>
              </p:cNvSpPr>
              <p:nvPr/>
            </p:nvSpPr>
            <p:spPr bwMode="auto">
              <a:xfrm>
                <a:off x="5518" y="5679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4" name="Oval 210"/>
              <p:cNvSpPr>
                <a:spLocks noChangeArrowheads="1"/>
              </p:cNvSpPr>
              <p:nvPr/>
            </p:nvSpPr>
            <p:spPr bwMode="auto">
              <a:xfrm>
                <a:off x="5518" y="5594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5" name="Oval 211"/>
              <p:cNvSpPr>
                <a:spLocks noChangeArrowheads="1"/>
              </p:cNvSpPr>
              <p:nvPr/>
            </p:nvSpPr>
            <p:spPr bwMode="auto">
              <a:xfrm>
                <a:off x="5518" y="55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6" name="Oval 212"/>
              <p:cNvSpPr>
                <a:spLocks noChangeArrowheads="1"/>
              </p:cNvSpPr>
              <p:nvPr/>
            </p:nvSpPr>
            <p:spPr bwMode="auto">
              <a:xfrm>
                <a:off x="5518" y="5425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7" name="Oval 213"/>
              <p:cNvSpPr>
                <a:spLocks noChangeArrowheads="1"/>
              </p:cNvSpPr>
              <p:nvPr/>
            </p:nvSpPr>
            <p:spPr bwMode="auto">
              <a:xfrm>
                <a:off x="5518" y="5341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8" name="Oval 214"/>
              <p:cNvSpPr>
                <a:spLocks noChangeArrowheads="1"/>
              </p:cNvSpPr>
              <p:nvPr/>
            </p:nvSpPr>
            <p:spPr bwMode="auto">
              <a:xfrm>
                <a:off x="5518" y="5258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9" name="Oval 215"/>
              <p:cNvSpPr>
                <a:spLocks noChangeArrowheads="1"/>
              </p:cNvSpPr>
              <p:nvPr/>
            </p:nvSpPr>
            <p:spPr bwMode="auto">
              <a:xfrm>
                <a:off x="5518" y="5173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0" name="Oval 216"/>
              <p:cNvSpPr>
                <a:spLocks noChangeArrowheads="1"/>
              </p:cNvSpPr>
              <p:nvPr/>
            </p:nvSpPr>
            <p:spPr bwMode="auto">
              <a:xfrm>
                <a:off x="5518" y="5089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1" name="Oval 217"/>
              <p:cNvSpPr>
                <a:spLocks noChangeArrowheads="1"/>
              </p:cNvSpPr>
              <p:nvPr/>
            </p:nvSpPr>
            <p:spPr bwMode="auto">
              <a:xfrm>
                <a:off x="5518" y="5004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2" name="Oval 218"/>
              <p:cNvSpPr>
                <a:spLocks noChangeArrowheads="1"/>
              </p:cNvSpPr>
              <p:nvPr/>
            </p:nvSpPr>
            <p:spPr bwMode="auto">
              <a:xfrm>
                <a:off x="5518" y="492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3" name="Oval 219"/>
              <p:cNvSpPr>
                <a:spLocks noChangeArrowheads="1"/>
              </p:cNvSpPr>
              <p:nvPr/>
            </p:nvSpPr>
            <p:spPr bwMode="auto">
              <a:xfrm>
                <a:off x="5518" y="4835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4" name="Oval 220"/>
              <p:cNvSpPr>
                <a:spLocks noChangeArrowheads="1"/>
              </p:cNvSpPr>
              <p:nvPr/>
            </p:nvSpPr>
            <p:spPr bwMode="auto">
              <a:xfrm>
                <a:off x="5518" y="4753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5" name="Oval 221"/>
              <p:cNvSpPr>
                <a:spLocks noChangeArrowheads="1"/>
              </p:cNvSpPr>
              <p:nvPr/>
            </p:nvSpPr>
            <p:spPr bwMode="auto">
              <a:xfrm>
                <a:off x="5518" y="4669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6" name="Oval 222"/>
              <p:cNvSpPr>
                <a:spLocks noChangeArrowheads="1"/>
              </p:cNvSpPr>
              <p:nvPr/>
            </p:nvSpPr>
            <p:spPr bwMode="auto">
              <a:xfrm>
                <a:off x="5518" y="4584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7" name="Oval 223"/>
              <p:cNvSpPr>
                <a:spLocks noChangeArrowheads="1"/>
              </p:cNvSpPr>
              <p:nvPr/>
            </p:nvSpPr>
            <p:spPr bwMode="auto">
              <a:xfrm>
                <a:off x="5518" y="450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8" name="Oval 224"/>
              <p:cNvSpPr>
                <a:spLocks noChangeArrowheads="1"/>
              </p:cNvSpPr>
              <p:nvPr/>
            </p:nvSpPr>
            <p:spPr bwMode="auto">
              <a:xfrm>
                <a:off x="5518" y="4415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9" name="Oval 225"/>
              <p:cNvSpPr>
                <a:spLocks noChangeArrowheads="1"/>
              </p:cNvSpPr>
              <p:nvPr/>
            </p:nvSpPr>
            <p:spPr bwMode="auto">
              <a:xfrm>
                <a:off x="5518" y="4331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0" name="Oval 226"/>
              <p:cNvSpPr>
                <a:spLocks noChangeArrowheads="1"/>
              </p:cNvSpPr>
              <p:nvPr/>
            </p:nvSpPr>
            <p:spPr bwMode="auto">
              <a:xfrm>
                <a:off x="5518" y="4246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1" name="Oval 227"/>
              <p:cNvSpPr>
                <a:spLocks noChangeArrowheads="1"/>
              </p:cNvSpPr>
              <p:nvPr/>
            </p:nvSpPr>
            <p:spPr bwMode="auto">
              <a:xfrm>
                <a:off x="5518" y="4164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2" name="Oval 228"/>
              <p:cNvSpPr>
                <a:spLocks noChangeArrowheads="1"/>
              </p:cNvSpPr>
              <p:nvPr/>
            </p:nvSpPr>
            <p:spPr bwMode="auto">
              <a:xfrm>
                <a:off x="5518" y="4080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3" name="Freeform 229"/>
              <p:cNvSpPr/>
              <p:nvPr/>
            </p:nvSpPr>
            <p:spPr bwMode="auto">
              <a:xfrm>
                <a:off x="5518" y="3995"/>
                <a:ext cx="43" cy="46"/>
              </a:xfrm>
              <a:custGeom>
                <a:avLst/>
                <a:gdLst>
                  <a:gd name="T0" fmla="*/ 3 w 7"/>
                  <a:gd name="T1" fmla="*/ 0 h 7"/>
                  <a:gd name="T2" fmla="*/ 7 w 7"/>
                  <a:gd name="T3" fmla="*/ 4 h 7"/>
                  <a:gd name="T4" fmla="*/ 3 w 7"/>
                  <a:gd name="T5" fmla="*/ 7 h 7"/>
                  <a:gd name="T6" fmla="*/ 0 w 7"/>
                  <a:gd name="T7" fmla="*/ 4 h 7"/>
                  <a:gd name="T8" fmla="*/ 3 w 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3" y="0"/>
                    </a:moveTo>
                    <a:cubicBezTo>
                      <a:pt x="5" y="0"/>
                      <a:pt x="7" y="2"/>
                      <a:pt x="7" y="4"/>
                    </a:cubicBezTo>
                    <a:cubicBezTo>
                      <a:pt x="6" y="5"/>
                      <a:pt x="5" y="7"/>
                      <a:pt x="3" y="7"/>
                    </a:cubicBezTo>
                    <a:cubicBezTo>
                      <a:pt x="1" y="7"/>
                      <a:pt x="0" y="6"/>
                      <a:pt x="0" y="4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4" name="Freeform 230"/>
              <p:cNvSpPr/>
              <p:nvPr/>
            </p:nvSpPr>
            <p:spPr bwMode="auto">
              <a:xfrm>
                <a:off x="5523" y="3911"/>
                <a:ext cx="53" cy="51"/>
              </a:xfrm>
              <a:custGeom>
                <a:avLst/>
                <a:gdLst>
                  <a:gd name="T0" fmla="*/ 5 w 8"/>
                  <a:gd name="T1" fmla="*/ 1 h 8"/>
                  <a:gd name="T2" fmla="*/ 8 w 8"/>
                  <a:gd name="T3" fmla="*/ 5 h 8"/>
                  <a:gd name="T4" fmla="*/ 3 w 8"/>
                  <a:gd name="T5" fmla="*/ 7 h 8"/>
                  <a:gd name="T6" fmla="*/ 1 w 8"/>
                  <a:gd name="T7" fmla="*/ 3 h 8"/>
                  <a:gd name="T8" fmla="*/ 5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5" y="1"/>
                    </a:moveTo>
                    <a:cubicBezTo>
                      <a:pt x="7" y="1"/>
                      <a:pt x="8" y="3"/>
                      <a:pt x="8" y="5"/>
                    </a:cubicBezTo>
                    <a:cubicBezTo>
                      <a:pt x="7" y="7"/>
                      <a:pt x="5" y="8"/>
                      <a:pt x="3" y="7"/>
                    </a:cubicBezTo>
                    <a:cubicBezTo>
                      <a:pt x="2" y="7"/>
                      <a:pt x="0" y="5"/>
                      <a:pt x="1" y="3"/>
                    </a:cubicBezTo>
                    <a:cubicBezTo>
                      <a:pt x="2" y="1"/>
                      <a:pt x="4" y="0"/>
                      <a:pt x="5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5" name="Freeform 231"/>
              <p:cNvSpPr/>
              <p:nvPr/>
            </p:nvSpPr>
            <p:spPr bwMode="auto">
              <a:xfrm>
                <a:off x="5561" y="3834"/>
                <a:ext cx="53" cy="51"/>
              </a:xfrm>
              <a:custGeom>
                <a:avLst/>
                <a:gdLst>
                  <a:gd name="T0" fmla="*/ 6 w 8"/>
                  <a:gd name="T1" fmla="*/ 1 h 8"/>
                  <a:gd name="T2" fmla="*/ 7 w 8"/>
                  <a:gd name="T3" fmla="*/ 6 h 8"/>
                  <a:gd name="T4" fmla="*/ 2 w 8"/>
                  <a:gd name="T5" fmla="*/ 7 h 8"/>
                  <a:gd name="T6" fmla="*/ 1 w 8"/>
                  <a:gd name="T7" fmla="*/ 2 h 8"/>
                  <a:gd name="T8" fmla="*/ 6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6" y="1"/>
                    </a:moveTo>
                    <a:cubicBezTo>
                      <a:pt x="8" y="3"/>
                      <a:pt x="8" y="5"/>
                      <a:pt x="7" y="6"/>
                    </a:cubicBezTo>
                    <a:cubicBezTo>
                      <a:pt x="6" y="8"/>
                      <a:pt x="4" y="8"/>
                      <a:pt x="2" y="7"/>
                    </a:cubicBezTo>
                    <a:cubicBezTo>
                      <a:pt x="1" y="6"/>
                      <a:pt x="0" y="4"/>
                      <a:pt x="1" y="2"/>
                    </a:cubicBezTo>
                    <a:cubicBezTo>
                      <a:pt x="2" y="1"/>
                      <a:pt x="5" y="0"/>
                      <a:pt x="6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6" name="Freeform 232"/>
              <p:cNvSpPr/>
              <p:nvPr/>
            </p:nvSpPr>
            <p:spPr bwMode="auto">
              <a:xfrm>
                <a:off x="5622" y="3776"/>
                <a:ext cx="51" cy="43"/>
              </a:xfrm>
              <a:custGeom>
                <a:avLst/>
                <a:gdLst>
                  <a:gd name="T0" fmla="*/ 7 w 8"/>
                  <a:gd name="T1" fmla="*/ 2 h 7"/>
                  <a:gd name="T2" fmla="*/ 6 w 8"/>
                  <a:gd name="T3" fmla="*/ 6 h 7"/>
                  <a:gd name="T4" fmla="*/ 1 w 8"/>
                  <a:gd name="T5" fmla="*/ 6 h 7"/>
                  <a:gd name="T6" fmla="*/ 2 w 8"/>
                  <a:gd name="T7" fmla="*/ 1 h 7"/>
                  <a:gd name="T8" fmla="*/ 7 w 8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7" y="2"/>
                    </a:moveTo>
                    <a:cubicBezTo>
                      <a:pt x="8" y="3"/>
                      <a:pt x="7" y="5"/>
                      <a:pt x="6" y="6"/>
                    </a:cubicBezTo>
                    <a:cubicBezTo>
                      <a:pt x="5" y="7"/>
                      <a:pt x="3" y="7"/>
                      <a:pt x="1" y="6"/>
                    </a:cubicBezTo>
                    <a:cubicBezTo>
                      <a:pt x="0" y="5"/>
                      <a:pt x="0" y="2"/>
                      <a:pt x="2" y="1"/>
                    </a:cubicBezTo>
                    <a:cubicBezTo>
                      <a:pt x="3" y="0"/>
                      <a:pt x="5" y="0"/>
                      <a:pt x="7" y="2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7" name="Freeform 233"/>
              <p:cNvSpPr/>
              <p:nvPr/>
            </p:nvSpPr>
            <p:spPr bwMode="auto">
              <a:xfrm>
                <a:off x="5692" y="3729"/>
                <a:ext cx="51" cy="51"/>
              </a:xfrm>
              <a:custGeom>
                <a:avLst/>
                <a:gdLst>
                  <a:gd name="T0" fmla="*/ 7 w 8"/>
                  <a:gd name="T1" fmla="*/ 3 h 8"/>
                  <a:gd name="T2" fmla="*/ 5 w 8"/>
                  <a:gd name="T3" fmla="*/ 7 h 8"/>
                  <a:gd name="T4" fmla="*/ 1 w 8"/>
                  <a:gd name="T5" fmla="*/ 5 h 8"/>
                  <a:gd name="T6" fmla="*/ 3 w 8"/>
                  <a:gd name="T7" fmla="*/ 1 h 8"/>
                  <a:gd name="T8" fmla="*/ 7 w 8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7" y="3"/>
                    </a:moveTo>
                    <a:cubicBezTo>
                      <a:pt x="8" y="5"/>
                      <a:pt x="7" y="7"/>
                      <a:pt x="5" y="7"/>
                    </a:cubicBezTo>
                    <a:cubicBezTo>
                      <a:pt x="4" y="8"/>
                      <a:pt x="2" y="7"/>
                      <a:pt x="1" y="5"/>
                    </a:cubicBezTo>
                    <a:cubicBezTo>
                      <a:pt x="0" y="4"/>
                      <a:pt x="1" y="2"/>
                      <a:pt x="3" y="1"/>
                    </a:cubicBezTo>
                    <a:cubicBezTo>
                      <a:pt x="5" y="0"/>
                      <a:pt x="7" y="1"/>
                      <a:pt x="7" y="3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8" name="Freeform 234"/>
              <p:cNvSpPr/>
              <p:nvPr/>
            </p:nvSpPr>
            <p:spPr bwMode="auto">
              <a:xfrm>
                <a:off x="5777" y="3710"/>
                <a:ext cx="43" cy="46"/>
              </a:xfrm>
              <a:custGeom>
                <a:avLst/>
                <a:gdLst>
                  <a:gd name="T0" fmla="*/ 7 w 7"/>
                  <a:gd name="T1" fmla="*/ 4 h 7"/>
                  <a:gd name="T2" fmla="*/ 4 w 7"/>
                  <a:gd name="T3" fmla="*/ 7 h 7"/>
                  <a:gd name="T4" fmla="*/ 0 w 7"/>
                  <a:gd name="T5" fmla="*/ 4 h 7"/>
                  <a:gd name="T6" fmla="*/ 3 w 7"/>
                  <a:gd name="T7" fmla="*/ 0 h 7"/>
                  <a:gd name="T8" fmla="*/ 7 w 7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cubicBezTo>
                      <a:pt x="7" y="5"/>
                      <a:pt x="6" y="7"/>
                      <a:pt x="4" y="7"/>
                    </a:cubicBezTo>
                    <a:cubicBezTo>
                      <a:pt x="2" y="7"/>
                      <a:pt x="0" y="6"/>
                      <a:pt x="0" y="4"/>
                    </a:cubicBezTo>
                    <a:cubicBezTo>
                      <a:pt x="0" y="2"/>
                      <a:pt x="1" y="1"/>
                      <a:pt x="3" y="0"/>
                    </a:cubicBezTo>
                    <a:cubicBezTo>
                      <a:pt x="5" y="0"/>
                      <a:pt x="7" y="2"/>
                      <a:pt x="7" y="4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9" name="Oval 235"/>
              <p:cNvSpPr>
                <a:spLocks noChangeArrowheads="1"/>
              </p:cNvSpPr>
              <p:nvPr/>
            </p:nvSpPr>
            <p:spPr bwMode="auto">
              <a:xfrm>
                <a:off x="5859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0" name="Oval 236"/>
              <p:cNvSpPr>
                <a:spLocks noChangeArrowheads="1"/>
              </p:cNvSpPr>
              <p:nvPr/>
            </p:nvSpPr>
            <p:spPr bwMode="auto">
              <a:xfrm>
                <a:off x="5943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1" name="Oval 237"/>
              <p:cNvSpPr>
                <a:spLocks noChangeArrowheads="1"/>
              </p:cNvSpPr>
              <p:nvPr/>
            </p:nvSpPr>
            <p:spPr bwMode="auto">
              <a:xfrm>
                <a:off x="602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2" name="Oval 238"/>
              <p:cNvSpPr>
                <a:spLocks noChangeArrowheads="1"/>
              </p:cNvSpPr>
              <p:nvPr/>
            </p:nvSpPr>
            <p:spPr bwMode="auto">
              <a:xfrm>
                <a:off x="6112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3" name="Oval 239"/>
              <p:cNvSpPr>
                <a:spLocks noChangeArrowheads="1"/>
              </p:cNvSpPr>
              <p:nvPr/>
            </p:nvSpPr>
            <p:spPr bwMode="auto">
              <a:xfrm>
                <a:off x="619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4" name="Oval 240"/>
              <p:cNvSpPr>
                <a:spLocks noChangeArrowheads="1"/>
              </p:cNvSpPr>
              <p:nvPr/>
            </p:nvSpPr>
            <p:spPr bwMode="auto">
              <a:xfrm>
                <a:off x="6279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5" name="Oval 241"/>
              <p:cNvSpPr>
                <a:spLocks noChangeArrowheads="1"/>
              </p:cNvSpPr>
              <p:nvPr/>
            </p:nvSpPr>
            <p:spPr bwMode="auto">
              <a:xfrm>
                <a:off x="6363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6" name="Oval 242"/>
              <p:cNvSpPr>
                <a:spLocks noChangeArrowheads="1"/>
              </p:cNvSpPr>
              <p:nvPr/>
            </p:nvSpPr>
            <p:spPr bwMode="auto">
              <a:xfrm>
                <a:off x="644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7" name="Oval 243"/>
              <p:cNvSpPr>
                <a:spLocks noChangeArrowheads="1"/>
              </p:cNvSpPr>
              <p:nvPr/>
            </p:nvSpPr>
            <p:spPr bwMode="auto">
              <a:xfrm>
                <a:off x="653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8" name="Oval 244"/>
              <p:cNvSpPr>
                <a:spLocks noChangeArrowheads="1"/>
              </p:cNvSpPr>
              <p:nvPr/>
            </p:nvSpPr>
            <p:spPr bwMode="auto">
              <a:xfrm>
                <a:off x="661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9" name="Oval 245"/>
              <p:cNvSpPr>
                <a:spLocks noChangeArrowheads="1"/>
              </p:cNvSpPr>
              <p:nvPr/>
            </p:nvSpPr>
            <p:spPr bwMode="auto">
              <a:xfrm>
                <a:off x="6699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0" name="Oval 246"/>
              <p:cNvSpPr>
                <a:spLocks noChangeArrowheads="1"/>
              </p:cNvSpPr>
              <p:nvPr/>
            </p:nvSpPr>
            <p:spPr bwMode="auto">
              <a:xfrm>
                <a:off x="678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1" name="Oval 247"/>
              <p:cNvSpPr>
                <a:spLocks noChangeArrowheads="1"/>
              </p:cNvSpPr>
              <p:nvPr/>
            </p:nvSpPr>
            <p:spPr bwMode="auto">
              <a:xfrm>
                <a:off x="686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2" name="Oval 248"/>
              <p:cNvSpPr>
                <a:spLocks noChangeArrowheads="1"/>
              </p:cNvSpPr>
              <p:nvPr/>
            </p:nvSpPr>
            <p:spPr bwMode="auto">
              <a:xfrm>
                <a:off x="6950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3" name="Oval 249"/>
              <p:cNvSpPr>
                <a:spLocks noChangeArrowheads="1"/>
              </p:cNvSpPr>
              <p:nvPr/>
            </p:nvSpPr>
            <p:spPr bwMode="auto">
              <a:xfrm>
                <a:off x="7034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4" name="Oval 250"/>
              <p:cNvSpPr>
                <a:spLocks noChangeArrowheads="1"/>
              </p:cNvSpPr>
              <p:nvPr/>
            </p:nvSpPr>
            <p:spPr bwMode="auto">
              <a:xfrm>
                <a:off x="711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5" name="Oval 251"/>
              <p:cNvSpPr>
                <a:spLocks noChangeArrowheads="1"/>
              </p:cNvSpPr>
              <p:nvPr/>
            </p:nvSpPr>
            <p:spPr bwMode="auto">
              <a:xfrm>
                <a:off x="720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6" name="Oval 252"/>
              <p:cNvSpPr>
                <a:spLocks noChangeArrowheads="1"/>
              </p:cNvSpPr>
              <p:nvPr/>
            </p:nvSpPr>
            <p:spPr bwMode="auto">
              <a:xfrm>
                <a:off x="7285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7" name="Oval 253"/>
              <p:cNvSpPr>
                <a:spLocks noChangeArrowheads="1"/>
              </p:cNvSpPr>
              <p:nvPr/>
            </p:nvSpPr>
            <p:spPr bwMode="auto">
              <a:xfrm>
                <a:off x="736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8" name="Oval 254"/>
              <p:cNvSpPr>
                <a:spLocks noChangeArrowheads="1"/>
              </p:cNvSpPr>
              <p:nvPr/>
            </p:nvSpPr>
            <p:spPr bwMode="auto">
              <a:xfrm>
                <a:off x="745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9" name="Oval 255"/>
              <p:cNvSpPr>
                <a:spLocks noChangeArrowheads="1"/>
              </p:cNvSpPr>
              <p:nvPr/>
            </p:nvSpPr>
            <p:spPr bwMode="auto">
              <a:xfrm>
                <a:off x="753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0" name="Oval 256"/>
              <p:cNvSpPr>
                <a:spLocks noChangeArrowheads="1"/>
              </p:cNvSpPr>
              <p:nvPr/>
            </p:nvSpPr>
            <p:spPr bwMode="auto">
              <a:xfrm>
                <a:off x="7621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1" name="Oval 257"/>
              <p:cNvSpPr>
                <a:spLocks noChangeArrowheads="1"/>
              </p:cNvSpPr>
              <p:nvPr/>
            </p:nvSpPr>
            <p:spPr bwMode="auto">
              <a:xfrm>
                <a:off x="770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2" name="Oval 258"/>
              <p:cNvSpPr>
                <a:spLocks noChangeArrowheads="1"/>
              </p:cNvSpPr>
              <p:nvPr/>
            </p:nvSpPr>
            <p:spPr bwMode="auto">
              <a:xfrm>
                <a:off x="778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3" name="Oval 259"/>
              <p:cNvSpPr>
                <a:spLocks noChangeArrowheads="1"/>
              </p:cNvSpPr>
              <p:nvPr/>
            </p:nvSpPr>
            <p:spPr bwMode="auto">
              <a:xfrm>
                <a:off x="7873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4" name="Oval 260"/>
              <p:cNvSpPr>
                <a:spLocks noChangeArrowheads="1"/>
              </p:cNvSpPr>
              <p:nvPr/>
            </p:nvSpPr>
            <p:spPr bwMode="auto">
              <a:xfrm>
                <a:off x="795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5" name="Oval 261"/>
              <p:cNvSpPr>
                <a:spLocks noChangeArrowheads="1"/>
              </p:cNvSpPr>
              <p:nvPr/>
            </p:nvSpPr>
            <p:spPr bwMode="auto">
              <a:xfrm>
                <a:off x="8039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6" name="Oval 262"/>
              <p:cNvSpPr>
                <a:spLocks noChangeArrowheads="1"/>
              </p:cNvSpPr>
              <p:nvPr/>
            </p:nvSpPr>
            <p:spPr bwMode="auto">
              <a:xfrm>
                <a:off x="812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7" name="Oval 263"/>
              <p:cNvSpPr>
                <a:spLocks noChangeArrowheads="1"/>
              </p:cNvSpPr>
              <p:nvPr/>
            </p:nvSpPr>
            <p:spPr bwMode="auto">
              <a:xfrm>
                <a:off x="8208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8" name="Oval 264"/>
              <p:cNvSpPr>
                <a:spLocks noChangeArrowheads="1"/>
              </p:cNvSpPr>
              <p:nvPr/>
            </p:nvSpPr>
            <p:spPr bwMode="auto">
              <a:xfrm>
                <a:off x="829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9" name="Oval 265"/>
              <p:cNvSpPr>
                <a:spLocks noChangeArrowheads="1"/>
              </p:cNvSpPr>
              <p:nvPr/>
            </p:nvSpPr>
            <p:spPr bwMode="auto">
              <a:xfrm>
                <a:off x="8382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0" name="Oval 266"/>
              <p:cNvSpPr>
                <a:spLocks noChangeArrowheads="1"/>
              </p:cNvSpPr>
              <p:nvPr/>
            </p:nvSpPr>
            <p:spPr bwMode="auto">
              <a:xfrm>
                <a:off x="8467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1" name="Oval 267"/>
              <p:cNvSpPr>
                <a:spLocks noChangeArrowheads="1"/>
              </p:cNvSpPr>
              <p:nvPr/>
            </p:nvSpPr>
            <p:spPr bwMode="auto">
              <a:xfrm>
                <a:off x="8549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2" name="Oval 268"/>
              <p:cNvSpPr>
                <a:spLocks noChangeArrowheads="1"/>
              </p:cNvSpPr>
              <p:nvPr/>
            </p:nvSpPr>
            <p:spPr bwMode="auto">
              <a:xfrm>
                <a:off x="8633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3" name="Oval 269"/>
              <p:cNvSpPr>
                <a:spLocks noChangeArrowheads="1"/>
              </p:cNvSpPr>
              <p:nvPr/>
            </p:nvSpPr>
            <p:spPr bwMode="auto">
              <a:xfrm>
                <a:off x="8718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4" name="Oval 270"/>
              <p:cNvSpPr>
                <a:spLocks noChangeArrowheads="1"/>
              </p:cNvSpPr>
              <p:nvPr/>
            </p:nvSpPr>
            <p:spPr bwMode="auto">
              <a:xfrm>
                <a:off x="8800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5" name="Oval 271"/>
              <p:cNvSpPr>
                <a:spLocks noChangeArrowheads="1"/>
              </p:cNvSpPr>
              <p:nvPr/>
            </p:nvSpPr>
            <p:spPr bwMode="auto">
              <a:xfrm>
                <a:off x="8884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6" name="Oval 272"/>
              <p:cNvSpPr>
                <a:spLocks noChangeArrowheads="1"/>
              </p:cNvSpPr>
              <p:nvPr/>
            </p:nvSpPr>
            <p:spPr bwMode="auto">
              <a:xfrm>
                <a:off x="8969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7" name="Oval 273"/>
              <p:cNvSpPr>
                <a:spLocks noChangeArrowheads="1"/>
              </p:cNvSpPr>
              <p:nvPr/>
            </p:nvSpPr>
            <p:spPr bwMode="auto">
              <a:xfrm>
                <a:off x="9053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8" name="Oval 274"/>
              <p:cNvSpPr>
                <a:spLocks noChangeArrowheads="1"/>
              </p:cNvSpPr>
              <p:nvPr/>
            </p:nvSpPr>
            <p:spPr bwMode="auto">
              <a:xfrm>
                <a:off x="9135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9" name="Oval 275"/>
              <p:cNvSpPr>
                <a:spLocks noChangeArrowheads="1"/>
              </p:cNvSpPr>
              <p:nvPr/>
            </p:nvSpPr>
            <p:spPr bwMode="auto">
              <a:xfrm>
                <a:off x="9220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0" name="Oval 276"/>
              <p:cNvSpPr>
                <a:spLocks noChangeArrowheads="1"/>
              </p:cNvSpPr>
              <p:nvPr/>
            </p:nvSpPr>
            <p:spPr bwMode="auto">
              <a:xfrm>
                <a:off x="9304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1" name="Oval 277"/>
              <p:cNvSpPr>
                <a:spLocks noChangeArrowheads="1"/>
              </p:cNvSpPr>
              <p:nvPr/>
            </p:nvSpPr>
            <p:spPr bwMode="auto">
              <a:xfrm>
                <a:off x="938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2" name="Oval 278"/>
              <p:cNvSpPr>
                <a:spLocks noChangeArrowheads="1"/>
              </p:cNvSpPr>
              <p:nvPr/>
            </p:nvSpPr>
            <p:spPr bwMode="auto">
              <a:xfrm>
                <a:off x="947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3" name="Oval 279"/>
              <p:cNvSpPr>
                <a:spLocks noChangeArrowheads="1"/>
              </p:cNvSpPr>
              <p:nvPr/>
            </p:nvSpPr>
            <p:spPr bwMode="auto">
              <a:xfrm>
                <a:off x="955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4" name="Oval 280"/>
              <p:cNvSpPr>
                <a:spLocks noChangeArrowheads="1"/>
              </p:cNvSpPr>
              <p:nvPr/>
            </p:nvSpPr>
            <p:spPr bwMode="auto">
              <a:xfrm>
                <a:off x="9640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5" name="Oval 281"/>
              <p:cNvSpPr>
                <a:spLocks noChangeArrowheads="1"/>
              </p:cNvSpPr>
              <p:nvPr/>
            </p:nvSpPr>
            <p:spPr bwMode="auto">
              <a:xfrm>
                <a:off x="972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6" name="Oval 282"/>
              <p:cNvSpPr>
                <a:spLocks noChangeArrowheads="1"/>
              </p:cNvSpPr>
              <p:nvPr/>
            </p:nvSpPr>
            <p:spPr bwMode="auto">
              <a:xfrm>
                <a:off x="980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7" name="Oval 283"/>
              <p:cNvSpPr>
                <a:spLocks noChangeArrowheads="1"/>
              </p:cNvSpPr>
              <p:nvPr/>
            </p:nvSpPr>
            <p:spPr bwMode="auto">
              <a:xfrm>
                <a:off x="989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8" name="Oval 284"/>
              <p:cNvSpPr>
                <a:spLocks noChangeArrowheads="1"/>
              </p:cNvSpPr>
              <p:nvPr/>
            </p:nvSpPr>
            <p:spPr bwMode="auto">
              <a:xfrm>
                <a:off x="9975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9" name="Oval 285"/>
              <p:cNvSpPr>
                <a:spLocks noChangeArrowheads="1"/>
              </p:cNvSpPr>
              <p:nvPr/>
            </p:nvSpPr>
            <p:spPr bwMode="auto">
              <a:xfrm>
                <a:off x="1005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0" name="Oval 286"/>
              <p:cNvSpPr>
                <a:spLocks noChangeArrowheads="1"/>
              </p:cNvSpPr>
              <p:nvPr/>
            </p:nvSpPr>
            <p:spPr bwMode="auto">
              <a:xfrm>
                <a:off x="1014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1" name="Oval 287"/>
              <p:cNvSpPr>
                <a:spLocks noChangeArrowheads="1"/>
              </p:cNvSpPr>
              <p:nvPr/>
            </p:nvSpPr>
            <p:spPr bwMode="auto">
              <a:xfrm>
                <a:off x="10226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2" name="Oval 288"/>
              <p:cNvSpPr>
                <a:spLocks noChangeArrowheads="1"/>
              </p:cNvSpPr>
              <p:nvPr/>
            </p:nvSpPr>
            <p:spPr bwMode="auto">
              <a:xfrm>
                <a:off x="1030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3" name="Oval 289"/>
              <p:cNvSpPr>
                <a:spLocks noChangeArrowheads="1"/>
              </p:cNvSpPr>
              <p:nvPr/>
            </p:nvSpPr>
            <p:spPr bwMode="auto">
              <a:xfrm>
                <a:off x="10393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4" name="Oval 290"/>
              <p:cNvSpPr>
                <a:spLocks noChangeArrowheads="1"/>
              </p:cNvSpPr>
              <p:nvPr/>
            </p:nvSpPr>
            <p:spPr bwMode="auto">
              <a:xfrm>
                <a:off x="1047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5" name="Oval 291"/>
              <p:cNvSpPr>
                <a:spLocks noChangeArrowheads="1"/>
              </p:cNvSpPr>
              <p:nvPr/>
            </p:nvSpPr>
            <p:spPr bwMode="auto">
              <a:xfrm>
                <a:off x="10562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6" name="Oval 292"/>
              <p:cNvSpPr>
                <a:spLocks noChangeArrowheads="1"/>
              </p:cNvSpPr>
              <p:nvPr/>
            </p:nvSpPr>
            <p:spPr bwMode="auto">
              <a:xfrm>
                <a:off x="1064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7" name="Oval 293"/>
              <p:cNvSpPr>
                <a:spLocks noChangeArrowheads="1"/>
              </p:cNvSpPr>
              <p:nvPr/>
            </p:nvSpPr>
            <p:spPr bwMode="auto">
              <a:xfrm>
                <a:off x="10729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8" name="Oval 294"/>
              <p:cNvSpPr>
                <a:spLocks noChangeArrowheads="1"/>
              </p:cNvSpPr>
              <p:nvPr/>
            </p:nvSpPr>
            <p:spPr bwMode="auto">
              <a:xfrm>
                <a:off x="1081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9" name="Oval 295"/>
              <p:cNvSpPr>
                <a:spLocks noChangeArrowheads="1"/>
              </p:cNvSpPr>
              <p:nvPr/>
            </p:nvSpPr>
            <p:spPr bwMode="auto">
              <a:xfrm>
                <a:off x="10898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0" name="Oval 296"/>
              <p:cNvSpPr>
                <a:spLocks noChangeArrowheads="1"/>
              </p:cNvSpPr>
              <p:nvPr/>
            </p:nvSpPr>
            <p:spPr bwMode="auto">
              <a:xfrm>
                <a:off x="1098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1" name="Oval 297"/>
              <p:cNvSpPr>
                <a:spLocks noChangeArrowheads="1"/>
              </p:cNvSpPr>
              <p:nvPr/>
            </p:nvSpPr>
            <p:spPr bwMode="auto">
              <a:xfrm>
                <a:off x="1106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2" name="Oval 298"/>
              <p:cNvSpPr>
                <a:spLocks noChangeArrowheads="1"/>
              </p:cNvSpPr>
              <p:nvPr/>
            </p:nvSpPr>
            <p:spPr bwMode="auto">
              <a:xfrm>
                <a:off x="11149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3" name="Oval 299"/>
              <p:cNvSpPr>
                <a:spLocks noChangeArrowheads="1"/>
              </p:cNvSpPr>
              <p:nvPr/>
            </p:nvSpPr>
            <p:spPr bwMode="auto">
              <a:xfrm>
                <a:off x="1123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4" name="Oval 300"/>
              <p:cNvSpPr>
                <a:spLocks noChangeArrowheads="1"/>
              </p:cNvSpPr>
              <p:nvPr/>
            </p:nvSpPr>
            <p:spPr bwMode="auto">
              <a:xfrm>
                <a:off x="1131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5" name="Oval 301"/>
              <p:cNvSpPr>
                <a:spLocks noChangeArrowheads="1"/>
              </p:cNvSpPr>
              <p:nvPr/>
            </p:nvSpPr>
            <p:spPr bwMode="auto">
              <a:xfrm>
                <a:off x="1140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6" name="Oval 302"/>
              <p:cNvSpPr>
                <a:spLocks noChangeArrowheads="1"/>
              </p:cNvSpPr>
              <p:nvPr/>
            </p:nvSpPr>
            <p:spPr bwMode="auto">
              <a:xfrm>
                <a:off x="11485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7" name="Oval 303"/>
              <p:cNvSpPr>
                <a:spLocks noChangeArrowheads="1"/>
              </p:cNvSpPr>
              <p:nvPr/>
            </p:nvSpPr>
            <p:spPr bwMode="auto">
              <a:xfrm>
                <a:off x="1156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8" name="Oval 304"/>
              <p:cNvSpPr>
                <a:spLocks noChangeArrowheads="1"/>
              </p:cNvSpPr>
              <p:nvPr/>
            </p:nvSpPr>
            <p:spPr bwMode="auto">
              <a:xfrm>
                <a:off x="1165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9" name="Oval 305"/>
              <p:cNvSpPr>
                <a:spLocks noChangeArrowheads="1"/>
              </p:cNvSpPr>
              <p:nvPr/>
            </p:nvSpPr>
            <p:spPr bwMode="auto">
              <a:xfrm>
                <a:off x="1173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80" name="Oval 306"/>
              <p:cNvSpPr>
                <a:spLocks noChangeArrowheads="1"/>
              </p:cNvSpPr>
              <p:nvPr/>
            </p:nvSpPr>
            <p:spPr bwMode="auto">
              <a:xfrm>
                <a:off x="11820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5" name="Oval 308"/>
              <p:cNvSpPr>
                <a:spLocks noChangeArrowheads="1"/>
              </p:cNvSpPr>
              <p:nvPr/>
            </p:nvSpPr>
            <p:spPr bwMode="auto">
              <a:xfrm>
                <a:off x="1190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6" name="Oval 309"/>
              <p:cNvSpPr>
                <a:spLocks noChangeArrowheads="1"/>
              </p:cNvSpPr>
              <p:nvPr/>
            </p:nvSpPr>
            <p:spPr bwMode="auto">
              <a:xfrm>
                <a:off x="1198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7" name="Oval 310"/>
              <p:cNvSpPr>
                <a:spLocks noChangeArrowheads="1"/>
              </p:cNvSpPr>
              <p:nvPr/>
            </p:nvSpPr>
            <p:spPr bwMode="auto">
              <a:xfrm>
                <a:off x="12071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8" name="Oval 311"/>
              <p:cNvSpPr>
                <a:spLocks noChangeArrowheads="1"/>
              </p:cNvSpPr>
              <p:nvPr/>
            </p:nvSpPr>
            <p:spPr bwMode="auto">
              <a:xfrm>
                <a:off x="12153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9" name="Oval 312"/>
              <p:cNvSpPr>
                <a:spLocks noChangeArrowheads="1"/>
              </p:cNvSpPr>
              <p:nvPr/>
            </p:nvSpPr>
            <p:spPr bwMode="auto">
              <a:xfrm>
                <a:off x="1223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0" name="Oval 313"/>
              <p:cNvSpPr>
                <a:spLocks noChangeArrowheads="1"/>
              </p:cNvSpPr>
              <p:nvPr/>
            </p:nvSpPr>
            <p:spPr bwMode="auto">
              <a:xfrm>
                <a:off x="1232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1" name="Oval 314"/>
              <p:cNvSpPr>
                <a:spLocks noChangeArrowheads="1"/>
              </p:cNvSpPr>
              <p:nvPr/>
            </p:nvSpPr>
            <p:spPr bwMode="auto">
              <a:xfrm>
                <a:off x="12406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2" name="Oval 315"/>
              <p:cNvSpPr>
                <a:spLocks noChangeArrowheads="1"/>
              </p:cNvSpPr>
              <p:nvPr/>
            </p:nvSpPr>
            <p:spPr bwMode="auto">
              <a:xfrm>
                <a:off x="1248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3" name="Oval 316"/>
              <p:cNvSpPr>
                <a:spLocks noChangeArrowheads="1"/>
              </p:cNvSpPr>
              <p:nvPr/>
            </p:nvSpPr>
            <p:spPr bwMode="auto">
              <a:xfrm>
                <a:off x="12573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4" name="Oval 317"/>
              <p:cNvSpPr>
                <a:spLocks noChangeArrowheads="1"/>
              </p:cNvSpPr>
              <p:nvPr/>
            </p:nvSpPr>
            <p:spPr bwMode="auto">
              <a:xfrm>
                <a:off x="12657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5" name="Oval 318"/>
              <p:cNvSpPr>
                <a:spLocks noChangeArrowheads="1"/>
              </p:cNvSpPr>
              <p:nvPr/>
            </p:nvSpPr>
            <p:spPr bwMode="auto">
              <a:xfrm>
                <a:off x="12742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6" name="Oval 319"/>
              <p:cNvSpPr>
                <a:spLocks noChangeArrowheads="1"/>
              </p:cNvSpPr>
              <p:nvPr/>
            </p:nvSpPr>
            <p:spPr bwMode="auto">
              <a:xfrm>
                <a:off x="1282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7" name="Oval 320"/>
              <p:cNvSpPr>
                <a:spLocks noChangeArrowheads="1"/>
              </p:cNvSpPr>
              <p:nvPr/>
            </p:nvSpPr>
            <p:spPr bwMode="auto">
              <a:xfrm>
                <a:off x="1290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8" name="Oval 321"/>
              <p:cNvSpPr>
                <a:spLocks noChangeArrowheads="1"/>
              </p:cNvSpPr>
              <p:nvPr/>
            </p:nvSpPr>
            <p:spPr bwMode="auto">
              <a:xfrm>
                <a:off x="12993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9" name="Oval 322"/>
              <p:cNvSpPr>
                <a:spLocks noChangeArrowheads="1"/>
              </p:cNvSpPr>
              <p:nvPr/>
            </p:nvSpPr>
            <p:spPr bwMode="auto">
              <a:xfrm>
                <a:off x="1307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0" name="Oval 323"/>
              <p:cNvSpPr>
                <a:spLocks noChangeArrowheads="1"/>
              </p:cNvSpPr>
              <p:nvPr/>
            </p:nvSpPr>
            <p:spPr bwMode="auto">
              <a:xfrm>
                <a:off x="1316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1" name="Oval 324"/>
              <p:cNvSpPr>
                <a:spLocks noChangeArrowheads="1"/>
              </p:cNvSpPr>
              <p:nvPr/>
            </p:nvSpPr>
            <p:spPr bwMode="auto">
              <a:xfrm>
                <a:off x="1324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2" name="Oval 325"/>
              <p:cNvSpPr>
                <a:spLocks noChangeArrowheads="1"/>
              </p:cNvSpPr>
              <p:nvPr/>
            </p:nvSpPr>
            <p:spPr bwMode="auto">
              <a:xfrm>
                <a:off x="13329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3" name="Freeform 326"/>
              <p:cNvSpPr/>
              <p:nvPr/>
            </p:nvSpPr>
            <p:spPr bwMode="auto">
              <a:xfrm>
                <a:off x="13411" y="3717"/>
                <a:ext cx="53" cy="43"/>
              </a:xfrm>
              <a:custGeom>
                <a:avLst/>
                <a:gdLst>
                  <a:gd name="T0" fmla="*/ 7 w 8"/>
                  <a:gd name="T1" fmla="*/ 4 h 7"/>
                  <a:gd name="T2" fmla="*/ 3 w 8"/>
                  <a:gd name="T3" fmla="*/ 7 h 7"/>
                  <a:gd name="T4" fmla="*/ 0 w 8"/>
                  <a:gd name="T5" fmla="*/ 3 h 7"/>
                  <a:gd name="T6" fmla="*/ 4 w 8"/>
                  <a:gd name="T7" fmla="*/ 0 h 7"/>
                  <a:gd name="T8" fmla="*/ 7 w 8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7" y="4"/>
                    </a:moveTo>
                    <a:cubicBezTo>
                      <a:pt x="6" y="6"/>
                      <a:pt x="5" y="7"/>
                      <a:pt x="3" y="7"/>
                    </a:cubicBezTo>
                    <a:cubicBezTo>
                      <a:pt x="1" y="6"/>
                      <a:pt x="0" y="5"/>
                      <a:pt x="0" y="3"/>
                    </a:cubicBezTo>
                    <a:cubicBezTo>
                      <a:pt x="1" y="1"/>
                      <a:pt x="2" y="0"/>
                      <a:pt x="4" y="0"/>
                    </a:cubicBezTo>
                    <a:cubicBezTo>
                      <a:pt x="6" y="1"/>
                      <a:pt x="8" y="3"/>
                      <a:pt x="7" y="4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4" name="Freeform 327"/>
              <p:cNvSpPr/>
              <p:nvPr/>
            </p:nvSpPr>
            <p:spPr bwMode="auto">
              <a:xfrm>
                <a:off x="13488" y="3741"/>
                <a:ext cx="53" cy="53"/>
              </a:xfrm>
              <a:custGeom>
                <a:avLst/>
                <a:gdLst>
                  <a:gd name="T0" fmla="*/ 7 w 8"/>
                  <a:gd name="T1" fmla="*/ 6 h 8"/>
                  <a:gd name="T2" fmla="*/ 2 w 8"/>
                  <a:gd name="T3" fmla="*/ 7 h 8"/>
                  <a:gd name="T4" fmla="*/ 1 w 8"/>
                  <a:gd name="T5" fmla="*/ 3 h 8"/>
                  <a:gd name="T6" fmla="*/ 5 w 8"/>
                  <a:gd name="T7" fmla="*/ 1 h 8"/>
                  <a:gd name="T8" fmla="*/ 7 w 8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7" y="6"/>
                    </a:moveTo>
                    <a:cubicBezTo>
                      <a:pt x="6" y="8"/>
                      <a:pt x="4" y="8"/>
                      <a:pt x="2" y="7"/>
                    </a:cubicBezTo>
                    <a:cubicBezTo>
                      <a:pt x="1" y="6"/>
                      <a:pt x="0" y="4"/>
                      <a:pt x="1" y="3"/>
                    </a:cubicBezTo>
                    <a:cubicBezTo>
                      <a:pt x="2" y="1"/>
                      <a:pt x="4" y="0"/>
                      <a:pt x="5" y="1"/>
                    </a:cubicBezTo>
                    <a:cubicBezTo>
                      <a:pt x="7" y="2"/>
                      <a:pt x="8" y="4"/>
                      <a:pt x="7" y="6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5" name="Freeform 328"/>
              <p:cNvSpPr/>
              <p:nvPr/>
            </p:nvSpPr>
            <p:spPr bwMode="auto">
              <a:xfrm>
                <a:off x="13554" y="3794"/>
                <a:ext cx="51" cy="51"/>
              </a:xfrm>
              <a:custGeom>
                <a:avLst/>
                <a:gdLst>
                  <a:gd name="T0" fmla="*/ 6 w 8"/>
                  <a:gd name="T1" fmla="*/ 7 h 8"/>
                  <a:gd name="T2" fmla="*/ 2 w 8"/>
                  <a:gd name="T3" fmla="*/ 7 h 8"/>
                  <a:gd name="T4" fmla="*/ 2 w 8"/>
                  <a:gd name="T5" fmla="*/ 2 h 8"/>
                  <a:gd name="T6" fmla="*/ 7 w 8"/>
                  <a:gd name="T7" fmla="*/ 2 h 8"/>
                  <a:gd name="T8" fmla="*/ 6 w 8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6" y="7"/>
                    </a:moveTo>
                    <a:cubicBezTo>
                      <a:pt x="5" y="8"/>
                      <a:pt x="3" y="8"/>
                      <a:pt x="2" y="7"/>
                    </a:cubicBezTo>
                    <a:cubicBezTo>
                      <a:pt x="0" y="5"/>
                      <a:pt x="0" y="3"/>
                      <a:pt x="2" y="2"/>
                    </a:cubicBezTo>
                    <a:cubicBezTo>
                      <a:pt x="3" y="0"/>
                      <a:pt x="5" y="0"/>
                      <a:pt x="7" y="2"/>
                    </a:cubicBezTo>
                    <a:cubicBezTo>
                      <a:pt x="8" y="3"/>
                      <a:pt x="8" y="5"/>
                      <a:pt x="6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6" name="Freeform 329"/>
              <p:cNvSpPr/>
              <p:nvPr/>
            </p:nvSpPr>
            <p:spPr bwMode="auto">
              <a:xfrm>
                <a:off x="13604" y="3864"/>
                <a:ext cx="53" cy="46"/>
              </a:xfrm>
              <a:custGeom>
                <a:avLst/>
                <a:gdLst>
                  <a:gd name="T0" fmla="*/ 5 w 8"/>
                  <a:gd name="T1" fmla="*/ 7 h 7"/>
                  <a:gd name="T2" fmla="*/ 1 w 8"/>
                  <a:gd name="T3" fmla="*/ 5 h 7"/>
                  <a:gd name="T4" fmla="*/ 2 w 8"/>
                  <a:gd name="T5" fmla="*/ 1 h 7"/>
                  <a:gd name="T6" fmla="*/ 7 w 8"/>
                  <a:gd name="T7" fmla="*/ 2 h 7"/>
                  <a:gd name="T8" fmla="*/ 5 w 8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5" y="7"/>
                    </a:moveTo>
                    <a:cubicBezTo>
                      <a:pt x="3" y="7"/>
                      <a:pt x="1" y="7"/>
                      <a:pt x="1" y="5"/>
                    </a:cubicBezTo>
                    <a:cubicBezTo>
                      <a:pt x="0" y="4"/>
                      <a:pt x="0" y="2"/>
                      <a:pt x="2" y="1"/>
                    </a:cubicBezTo>
                    <a:cubicBezTo>
                      <a:pt x="4" y="0"/>
                      <a:pt x="6" y="0"/>
                      <a:pt x="7" y="2"/>
                    </a:cubicBezTo>
                    <a:cubicBezTo>
                      <a:pt x="8" y="4"/>
                      <a:pt x="7" y="6"/>
                      <a:pt x="5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7" name="Freeform 330"/>
              <p:cNvSpPr/>
              <p:nvPr/>
            </p:nvSpPr>
            <p:spPr bwMode="auto">
              <a:xfrm>
                <a:off x="13631" y="3942"/>
                <a:ext cx="53" cy="46"/>
              </a:xfrm>
              <a:custGeom>
                <a:avLst/>
                <a:gdLst>
                  <a:gd name="T0" fmla="*/ 5 w 8"/>
                  <a:gd name="T1" fmla="*/ 7 h 7"/>
                  <a:gd name="T2" fmla="*/ 1 w 8"/>
                  <a:gd name="T3" fmla="*/ 5 h 7"/>
                  <a:gd name="T4" fmla="*/ 3 w 8"/>
                  <a:gd name="T5" fmla="*/ 1 h 7"/>
                  <a:gd name="T6" fmla="*/ 7 w 8"/>
                  <a:gd name="T7" fmla="*/ 3 h 7"/>
                  <a:gd name="T8" fmla="*/ 5 w 8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5" y="7"/>
                    </a:moveTo>
                    <a:cubicBezTo>
                      <a:pt x="3" y="7"/>
                      <a:pt x="1" y="6"/>
                      <a:pt x="1" y="5"/>
                    </a:cubicBezTo>
                    <a:cubicBezTo>
                      <a:pt x="0" y="3"/>
                      <a:pt x="1" y="1"/>
                      <a:pt x="3" y="1"/>
                    </a:cubicBezTo>
                    <a:cubicBezTo>
                      <a:pt x="5" y="0"/>
                      <a:pt x="7" y="1"/>
                      <a:pt x="7" y="3"/>
                    </a:cubicBezTo>
                    <a:cubicBezTo>
                      <a:pt x="8" y="5"/>
                      <a:pt x="6" y="7"/>
                      <a:pt x="5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8" name="Oval 331"/>
              <p:cNvSpPr>
                <a:spLocks noChangeArrowheads="1"/>
              </p:cNvSpPr>
              <p:nvPr/>
            </p:nvSpPr>
            <p:spPr bwMode="auto">
              <a:xfrm>
                <a:off x="13643" y="4026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9" name="Oval 332"/>
              <p:cNvSpPr>
                <a:spLocks noChangeArrowheads="1"/>
              </p:cNvSpPr>
              <p:nvPr/>
            </p:nvSpPr>
            <p:spPr bwMode="auto">
              <a:xfrm>
                <a:off x="13643" y="4111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0" name="Oval 333"/>
              <p:cNvSpPr>
                <a:spLocks noChangeArrowheads="1"/>
              </p:cNvSpPr>
              <p:nvPr/>
            </p:nvSpPr>
            <p:spPr bwMode="auto">
              <a:xfrm>
                <a:off x="13643" y="4195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1" name="Oval 334"/>
              <p:cNvSpPr>
                <a:spLocks noChangeArrowheads="1"/>
              </p:cNvSpPr>
              <p:nvPr/>
            </p:nvSpPr>
            <p:spPr bwMode="auto">
              <a:xfrm>
                <a:off x="13643" y="4280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2" name="Oval 335"/>
              <p:cNvSpPr>
                <a:spLocks noChangeArrowheads="1"/>
              </p:cNvSpPr>
              <p:nvPr/>
            </p:nvSpPr>
            <p:spPr bwMode="auto">
              <a:xfrm>
                <a:off x="13643" y="4364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3" name="Oval 336"/>
              <p:cNvSpPr>
                <a:spLocks noChangeArrowheads="1"/>
              </p:cNvSpPr>
              <p:nvPr/>
            </p:nvSpPr>
            <p:spPr bwMode="auto">
              <a:xfrm>
                <a:off x="13643" y="4449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4" name="Oval 337"/>
              <p:cNvSpPr>
                <a:spLocks noChangeArrowheads="1"/>
              </p:cNvSpPr>
              <p:nvPr/>
            </p:nvSpPr>
            <p:spPr bwMode="auto">
              <a:xfrm>
                <a:off x="13643" y="4531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5" name="Oval 338"/>
              <p:cNvSpPr>
                <a:spLocks noChangeArrowheads="1"/>
              </p:cNvSpPr>
              <p:nvPr/>
            </p:nvSpPr>
            <p:spPr bwMode="auto">
              <a:xfrm>
                <a:off x="13643" y="4623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6" name="Oval 339"/>
              <p:cNvSpPr>
                <a:spLocks noChangeArrowheads="1"/>
              </p:cNvSpPr>
              <p:nvPr/>
            </p:nvSpPr>
            <p:spPr bwMode="auto">
              <a:xfrm>
                <a:off x="13643" y="4707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7" name="Oval 340"/>
              <p:cNvSpPr>
                <a:spLocks noChangeArrowheads="1"/>
              </p:cNvSpPr>
              <p:nvPr/>
            </p:nvSpPr>
            <p:spPr bwMode="auto">
              <a:xfrm>
                <a:off x="13643" y="4792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8" name="Oval 341"/>
              <p:cNvSpPr>
                <a:spLocks noChangeArrowheads="1"/>
              </p:cNvSpPr>
              <p:nvPr/>
            </p:nvSpPr>
            <p:spPr bwMode="auto">
              <a:xfrm>
                <a:off x="13643" y="4874"/>
                <a:ext cx="42" cy="42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9" name="Oval 342"/>
              <p:cNvSpPr>
                <a:spLocks noChangeArrowheads="1"/>
              </p:cNvSpPr>
              <p:nvPr/>
            </p:nvSpPr>
            <p:spPr bwMode="auto">
              <a:xfrm>
                <a:off x="13643" y="4958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0" name="Oval 343"/>
              <p:cNvSpPr>
                <a:spLocks noChangeArrowheads="1"/>
              </p:cNvSpPr>
              <p:nvPr/>
            </p:nvSpPr>
            <p:spPr bwMode="auto">
              <a:xfrm>
                <a:off x="13643" y="5043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1" name="Oval 344"/>
              <p:cNvSpPr>
                <a:spLocks noChangeArrowheads="1"/>
              </p:cNvSpPr>
              <p:nvPr/>
            </p:nvSpPr>
            <p:spPr bwMode="auto">
              <a:xfrm>
                <a:off x="13643" y="5127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2" name="Oval 345"/>
              <p:cNvSpPr>
                <a:spLocks noChangeArrowheads="1"/>
              </p:cNvSpPr>
              <p:nvPr/>
            </p:nvSpPr>
            <p:spPr bwMode="auto">
              <a:xfrm>
                <a:off x="13643" y="5212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3" name="Oval 346"/>
              <p:cNvSpPr>
                <a:spLocks noChangeArrowheads="1"/>
              </p:cNvSpPr>
              <p:nvPr/>
            </p:nvSpPr>
            <p:spPr bwMode="auto">
              <a:xfrm>
                <a:off x="13643" y="5296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4" name="Oval 347"/>
              <p:cNvSpPr>
                <a:spLocks noChangeArrowheads="1"/>
              </p:cNvSpPr>
              <p:nvPr/>
            </p:nvSpPr>
            <p:spPr bwMode="auto">
              <a:xfrm>
                <a:off x="13643" y="5381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5" name="Oval 348"/>
              <p:cNvSpPr>
                <a:spLocks noChangeArrowheads="1"/>
              </p:cNvSpPr>
              <p:nvPr/>
            </p:nvSpPr>
            <p:spPr bwMode="auto">
              <a:xfrm>
                <a:off x="13643" y="5463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6" name="Oval 349"/>
              <p:cNvSpPr>
                <a:spLocks noChangeArrowheads="1"/>
              </p:cNvSpPr>
              <p:nvPr/>
            </p:nvSpPr>
            <p:spPr bwMode="auto">
              <a:xfrm>
                <a:off x="13643" y="5547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7" name="Oval 350"/>
              <p:cNvSpPr>
                <a:spLocks noChangeArrowheads="1"/>
              </p:cNvSpPr>
              <p:nvPr/>
            </p:nvSpPr>
            <p:spPr bwMode="auto">
              <a:xfrm>
                <a:off x="13643" y="5632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8" name="Oval 351"/>
              <p:cNvSpPr>
                <a:spLocks noChangeArrowheads="1"/>
              </p:cNvSpPr>
              <p:nvPr/>
            </p:nvSpPr>
            <p:spPr bwMode="auto">
              <a:xfrm>
                <a:off x="13643" y="5716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9" name="Oval 352"/>
              <p:cNvSpPr>
                <a:spLocks noChangeArrowheads="1"/>
              </p:cNvSpPr>
              <p:nvPr/>
            </p:nvSpPr>
            <p:spPr bwMode="auto">
              <a:xfrm>
                <a:off x="13643" y="5801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0" name="Oval 353"/>
              <p:cNvSpPr>
                <a:spLocks noChangeArrowheads="1"/>
              </p:cNvSpPr>
              <p:nvPr/>
            </p:nvSpPr>
            <p:spPr bwMode="auto">
              <a:xfrm>
                <a:off x="13643" y="5885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1" name="Oval 354"/>
              <p:cNvSpPr>
                <a:spLocks noChangeArrowheads="1"/>
              </p:cNvSpPr>
              <p:nvPr/>
            </p:nvSpPr>
            <p:spPr bwMode="auto">
              <a:xfrm>
                <a:off x="13643" y="5970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2" name="Oval 355"/>
              <p:cNvSpPr>
                <a:spLocks noChangeArrowheads="1"/>
              </p:cNvSpPr>
              <p:nvPr/>
            </p:nvSpPr>
            <p:spPr bwMode="auto">
              <a:xfrm>
                <a:off x="13643" y="6053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3" name="Oval 356"/>
              <p:cNvSpPr>
                <a:spLocks noChangeArrowheads="1"/>
              </p:cNvSpPr>
              <p:nvPr/>
            </p:nvSpPr>
            <p:spPr bwMode="auto">
              <a:xfrm>
                <a:off x="13643" y="6137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4" name="Oval 357"/>
              <p:cNvSpPr>
                <a:spLocks noChangeArrowheads="1"/>
              </p:cNvSpPr>
              <p:nvPr/>
            </p:nvSpPr>
            <p:spPr bwMode="auto">
              <a:xfrm>
                <a:off x="13643" y="6222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5" name="Oval 358"/>
              <p:cNvSpPr>
                <a:spLocks noChangeArrowheads="1"/>
              </p:cNvSpPr>
              <p:nvPr/>
            </p:nvSpPr>
            <p:spPr bwMode="auto">
              <a:xfrm>
                <a:off x="13643" y="6306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6" name="Oval 359"/>
              <p:cNvSpPr>
                <a:spLocks noChangeArrowheads="1"/>
              </p:cNvSpPr>
              <p:nvPr/>
            </p:nvSpPr>
            <p:spPr bwMode="auto">
              <a:xfrm>
                <a:off x="13643" y="6391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7" name="Oval 360"/>
              <p:cNvSpPr>
                <a:spLocks noChangeArrowheads="1"/>
              </p:cNvSpPr>
              <p:nvPr/>
            </p:nvSpPr>
            <p:spPr bwMode="auto">
              <a:xfrm>
                <a:off x="13643" y="6475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8" name="Oval 361"/>
              <p:cNvSpPr>
                <a:spLocks noChangeArrowheads="1"/>
              </p:cNvSpPr>
              <p:nvPr/>
            </p:nvSpPr>
            <p:spPr bwMode="auto">
              <a:xfrm>
                <a:off x="13643" y="6557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9" name="Freeform 362"/>
              <p:cNvSpPr/>
              <p:nvPr/>
            </p:nvSpPr>
            <p:spPr bwMode="auto">
              <a:xfrm>
                <a:off x="13638" y="6642"/>
                <a:ext cx="46" cy="46"/>
              </a:xfrm>
              <a:custGeom>
                <a:avLst/>
                <a:gdLst>
                  <a:gd name="T0" fmla="*/ 4 w 7"/>
                  <a:gd name="T1" fmla="*/ 7 h 7"/>
                  <a:gd name="T2" fmla="*/ 0 w 7"/>
                  <a:gd name="T3" fmla="*/ 3 h 7"/>
                  <a:gd name="T4" fmla="*/ 4 w 7"/>
                  <a:gd name="T5" fmla="*/ 0 h 7"/>
                  <a:gd name="T6" fmla="*/ 7 w 7"/>
                  <a:gd name="T7" fmla="*/ 3 h 7"/>
                  <a:gd name="T8" fmla="*/ 4 w 7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4" y="7"/>
                    </a:moveTo>
                    <a:cubicBezTo>
                      <a:pt x="2" y="6"/>
                      <a:pt x="0" y="5"/>
                      <a:pt x="0" y="3"/>
                    </a:cubicBezTo>
                    <a:cubicBezTo>
                      <a:pt x="1" y="1"/>
                      <a:pt x="2" y="0"/>
                      <a:pt x="4" y="0"/>
                    </a:cubicBezTo>
                    <a:cubicBezTo>
                      <a:pt x="6" y="0"/>
                      <a:pt x="7" y="1"/>
                      <a:pt x="7" y="3"/>
                    </a:cubicBezTo>
                    <a:cubicBezTo>
                      <a:pt x="7" y="6"/>
                      <a:pt x="5" y="7"/>
                      <a:pt x="4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0" name="Freeform 363"/>
              <p:cNvSpPr/>
              <p:nvPr/>
            </p:nvSpPr>
            <p:spPr bwMode="auto">
              <a:xfrm>
                <a:off x="13623" y="6719"/>
                <a:ext cx="46" cy="53"/>
              </a:xfrm>
              <a:custGeom>
                <a:avLst/>
                <a:gdLst>
                  <a:gd name="T0" fmla="*/ 2 w 7"/>
                  <a:gd name="T1" fmla="*/ 7 h 8"/>
                  <a:gd name="T2" fmla="*/ 0 w 7"/>
                  <a:gd name="T3" fmla="*/ 3 h 8"/>
                  <a:gd name="T4" fmla="*/ 4 w 7"/>
                  <a:gd name="T5" fmla="*/ 1 h 8"/>
                  <a:gd name="T6" fmla="*/ 7 w 7"/>
                  <a:gd name="T7" fmla="*/ 5 h 8"/>
                  <a:gd name="T8" fmla="*/ 2 w 7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2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4" y="1"/>
                    </a:cubicBezTo>
                    <a:cubicBezTo>
                      <a:pt x="6" y="1"/>
                      <a:pt x="7" y="3"/>
                      <a:pt x="7" y="5"/>
                    </a:cubicBezTo>
                    <a:cubicBezTo>
                      <a:pt x="6" y="7"/>
                      <a:pt x="4" y="8"/>
                      <a:pt x="2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1" name="Freeform 364"/>
              <p:cNvSpPr/>
              <p:nvPr/>
            </p:nvSpPr>
            <p:spPr bwMode="auto">
              <a:xfrm>
                <a:off x="13580" y="6798"/>
                <a:ext cx="51" cy="43"/>
              </a:xfrm>
              <a:custGeom>
                <a:avLst/>
                <a:gdLst>
                  <a:gd name="T0" fmla="*/ 2 w 8"/>
                  <a:gd name="T1" fmla="*/ 6 h 7"/>
                  <a:gd name="T2" fmla="*/ 1 w 8"/>
                  <a:gd name="T3" fmla="*/ 1 h 7"/>
                  <a:gd name="T4" fmla="*/ 6 w 8"/>
                  <a:gd name="T5" fmla="*/ 1 h 7"/>
                  <a:gd name="T6" fmla="*/ 7 w 8"/>
                  <a:gd name="T7" fmla="*/ 5 h 7"/>
                  <a:gd name="T8" fmla="*/ 2 w 8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2" y="6"/>
                    </a:moveTo>
                    <a:cubicBezTo>
                      <a:pt x="1" y="5"/>
                      <a:pt x="0" y="3"/>
                      <a:pt x="1" y="1"/>
                    </a:cubicBezTo>
                    <a:cubicBezTo>
                      <a:pt x="3" y="0"/>
                      <a:pt x="5" y="0"/>
                      <a:pt x="6" y="1"/>
                    </a:cubicBezTo>
                    <a:cubicBezTo>
                      <a:pt x="8" y="2"/>
                      <a:pt x="8" y="4"/>
                      <a:pt x="7" y="5"/>
                    </a:cubicBezTo>
                    <a:cubicBezTo>
                      <a:pt x="6" y="7"/>
                      <a:pt x="4" y="7"/>
                      <a:pt x="2" y="6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2" name="Freeform 365"/>
              <p:cNvSpPr/>
              <p:nvPr/>
            </p:nvSpPr>
            <p:spPr bwMode="auto">
              <a:xfrm>
                <a:off x="13522" y="6856"/>
                <a:ext cx="51" cy="51"/>
              </a:xfrm>
              <a:custGeom>
                <a:avLst/>
                <a:gdLst>
                  <a:gd name="T0" fmla="*/ 1 w 8"/>
                  <a:gd name="T1" fmla="*/ 6 h 8"/>
                  <a:gd name="T2" fmla="*/ 2 w 8"/>
                  <a:gd name="T3" fmla="*/ 1 h 8"/>
                  <a:gd name="T4" fmla="*/ 7 w 8"/>
                  <a:gd name="T5" fmla="*/ 2 h 8"/>
                  <a:gd name="T6" fmla="*/ 6 w 8"/>
                  <a:gd name="T7" fmla="*/ 6 h 8"/>
                  <a:gd name="T8" fmla="*/ 1 w 8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1" y="6"/>
                    </a:moveTo>
                    <a:cubicBezTo>
                      <a:pt x="0" y="4"/>
                      <a:pt x="1" y="2"/>
                      <a:pt x="2" y="1"/>
                    </a:cubicBezTo>
                    <a:cubicBezTo>
                      <a:pt x="4" y="0"/>
                      <a:pt x="6" y="0"/>
                      <a:pt x="7" y="2"/>
                    </a:cubicBezTo>
                    <a:cubicBezTo>
                      <a:pt x="8" y="3"/>
                      <a:pt x="8" y="5"/>
                      <a:pt x="6" y="6"/>
                    </a:cubicBezTo>
                    <a:cubicBezTo>
                      <a:pt x="5" y="8"/>
                      <a:pt x="2" y="7"/>
                      <a:pt x="1" y="6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3" name="Freeform 366"/>
              <p:cNvSpPr/>
              <p:nvPr/>
            </p:nvSpPr>
            <p:spPr bwMode="auto">
              <a:xfrm>
                <a:off x="13449" y="6895"/>
                <a:ext cx="53" cy="51"/>
              </a:xfrm>
              <a:custGeom>
                <a:avLst/>
                <a:gdLst>
                  <a:gd name="T0" fmla="*/ 1 w 8"/>
                  <a:gd name="T1" fmla="*/ 5 h 8"/>
                  <a:gd name="T2" fmla="*/ 3 w 8"/>
                  <a:gd name="T3" fmla="*/ 1 h 8"/>
                  <a:gd name="T4" fmla="*/ 7 w 8"/>
                  <a:gd name="T5" fmla="*/ 3 h 8"/>
                  <a:gd name="T6" fmla="*/ 5 w 8"/>
                  <a:gd name="T7" fmla="*/ 7 h 8"/>
                  <a:gd name="T8" fmla="*/ 1 w 8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1" y="5"/>
                    </a:moveTo>
                    <a:cubicBezTo>
                      <a:pt x="0" y="3"/>
                      <a:pt x="1" y="1"/>
                      <a:pt x="3" y="1"/>
                    </a:cubicBezTo>
                    <a:cubicBezTo>
                      <a:pt x="4" y="0"/>
                      <a:pt x="6" y="1"/>
                      <a:pt x="7" y="3"/>
                    </a:cubicBezTo>
                    <a:cubicBezTo>
                      <a:pt x="8" y="4"/>
                      <a:pt x="7" y="7"/>
                      <a:pt x="5" y="7"/>
                    </a:cubicBezTo>
                    <a:cubicBezTo>
                      <a:pt x="3" y="8"/>
                      <a:pt x="1" y="7"/>
                      <a:pt x="1" y="5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4" name="Freeform 367"/>
              <p:cNvSpPr/>
              <p:nvPr/>
            </p:nvSpPr>
            <p:spPr bwMode="auto">
              <a:xfrm>
                <a:off x="13372" y="6914"/>
                <a:ext cx="46" cy="46"/>
              </a:xfrm>
              <a:custGeom>
                <a:avLst/>
                <a:gdLst>
                  <a:gd name="T0" fmla="*/ 0 w 7"/>
                  <a:gd name="T1" fmla="*/ 4 h 7"/>
                  <a:gd name="T2" fmla="*/ 3 w 7"/>
                  <a:gd name="T3" fmla="*/ 1 h 7"/>
                  <a:gd name="T4" fmla="*/ 7 w 7"/>
                  <a:gd name="T5" fmla="*/ 4 h 7"/>
                  <a:gd name="T6" fmla="*/ 4 w 7"/>
                  <a:gd name="T7" fmla="*/ 7 h 7"/>
                  <a:gd name="T8" fmla="*/ 0 w 7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4"/>
                    </a:moveTo>
                    <a:cubicBezTo>
                      <a:pt x="0" y="2"/>
                      <a:pt x="1" y="1"/>
                      <a:pt x="3" y="1"/>
                    </a:cubicBezTo>
                    <a:cubicBezTo>
                      <a:pt x="5" y="0"/>
                      <a:pt x="6" y="2"/>
                      <a:pt x="7" y="4"/>
                    </a:cubicBezTo>
                    <a:cubicBezTo>
                      <a:pt x="7" y="5"/>
                      <a:pt x="6" y="7"/>
                      <a:pt x="4" y="7"/>
                    </a:cubicBezTo>
                    <a:cubicBezTo>
                      <a:pt x="1" y="7"/>
                      <a:pt x="0" y="6"/>
                      <a:pt x="0" y="4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5" name="Oval 368"/>
              <p:cNvSpPr>
                <a:spLocks noChangeArrowheads="1"/>
              </p:cNvSpPr>
              <p:nvPr/>
            </p:nvSpPr>
            <p:spPr bwMode="auto">
              <a:xfrm>
                <a:off x="13290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6" name="Oval 369"/>
              <p:cNvSpPr>
                <a:spLocks noChangeArrowheads="1"/>
              </p:cNvSpPr>
              <p:nvPr/>
            </p:nvSpPr>
            <p:spPr bwMode="auto">
              <a:xfrm>
                <a:off x="13206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7" name="Rectangle 370"/>
              <p:cNvSpPr>
                <a:spLocks noChangeArrowheads="1"/>
              </p:cNvSpPr>
              <p:nvPr/>
            </p:nvSpPr>
            <p:spPr bwMode="auto">
              <a:xfrm>
                <a:off x="12781" y="6999"/>
                <a:ext cx="58" cy="66"/>
              </a:xfrm>
              <a:prstGeom prst="rect">
                <a:avLst/>
              </a:pr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8" name="Rectangle 371"/>
              <p:cNvSpPr>
                <a:spLocks noChangeArrowheads="1"/>
              </p:cNvSpPr>
              <p:nvPr/>
            </p:nvSpPr>
            <p:spPr bwMode="auto">
              <a:xfrm>
                <a:off x="12870" y="6922"/>
                <a:ext cx="58" cy="143"/>
              </a:xfrm>
              <a:prstGeom prst="rect">
                <a:avLst/>
              </a:pr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9" name="Rectangle 372"/>
              <p:cNvSpPr>
                <a:spLocks noChangeArrowheads="1"/>
              </p:cNvSpPr>
              <p:nvPr/>
            </p:nvSpPr>
            <p:spPr bwMode="auto">
              <a:xfrm>
                <a:off x="12960" y="6876"/>
                <a:ext cx="58" cy="188"/>
              </a:xfrm>
              <a:prstGeom prst="rect">
                <a:avLst/>
              </a:pr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0" name="Freeform 373"/>
              <p:cNvSpPr>
                <a:spLocks noEditPoints="1"/>
              </p:cNvSpPr>
              <p:nvPr/>
            </p:nvSpPr>
            <p:spPr bwMode="auto">
              <a:xfrm>
                <a:off x="12677" y="6740"/>
                <a:ext cx="457" cy="467"/>
              </a:xfrm>
              <a:custGeom>
                <a:avLst/>
                <a:gdLst>
                  <a:gd name="T0" fmla="*/ 35 w 69"/>
                  <a:gd name="T1" fmla="*/ 70 h 70"/>
                  <a:gd name="T2" fmla="*/ 0 w 69"/>
                  <a:gd name="T3" fmla="*/ 35 h 70"/>
                  <a:gd name="T4" fmla="*/ 35 w 69"/>
                  <a:gd name="T5" fmla="*/ 0 h 70"/>
                  <a:gd name="T6" fmla="*/ 69 w 69"/>
                  <a:gd name="T7" fmla="*/ 35 h 70"/>
                  <a:gd name="T8" fmla="*/ 35 w 69"/>
                  <a:gd name="T9" fmla="*/ 70 h 70"/>
                  <a:gd name="T10" fmla="*/ 35 w 69"/>
                  <a:gd name="T11" fmla="*/ 6 h 70"/>
                  <a:gd name="T12" fmla="*/ 6 w 69"/>
                  <a:gd name="T13" fmla="*/ 35 h 70"/>
                  <a:gd name="T14" fmla="*/ 35 w 69"/>
                  <a:gd name="T15" fmla="*/ 64 h 70"/>
                  <a:gd name="T16" fmla="*/ 63 w 69"/>
                  <a:gd name="T17" fmla="*/ 35 h 70"/>
                  <a:gd name="T18" fmla="*/ 35 w 69"/>
                  <a:gd name="T19" fmla="*/ 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" h="70">
                    <a:moveTo>
                      <a:pt x="35" y="70"/>
                    </a:moveTo>
                    <a:cubicBezTo>
                      <a:pt x="16" y="70"/>
                      <a:pt x="0" y="54"/>
                      <a:pt x="0" y="35"/>
                    </a:cubicBezTo>
                    <a:cubicBezTo>
                      <a:pt x="0" y="16"/>
                      <a:pt x="16" y="0"/>
                      <a:pt x="35" y="0"/>
                    </a:cubicBezTo>
                    <a:cubicBezTo>
                      <a:pt x="54" y="0"/>
                      <a:pt x="69" y="16"/>
                      <a:pt x="69" y="35"/>
                    </a:cubicBezTo>
                    <a:cubicBezTo>
                      <a:pt x="69" y="54"/>
                      <a:pt x="54" y="70"/>
                      <a:pt x="35" y="70"/>
                    </a:cubicBezTo>
                    <a:close/>
                    <a:moveTo>
                      <a:pt x="35" y="6"/>
                    </a:moveTo>
                    <a:cubicBezTo>
                      <a:pt x="19" y="6"/>
                      <a:pt x="6" y="19"/>
                      <a:pt x="6" y="35"/>
                    </a:cubicBezTo>
                    <a:cubicBezTo>
                      <a:pt x="6" y="51"/>
                      <a:pt x="19" y="64"/>
                      <a:pt x="35" y="64"/>
                    </a:cubicBezTo>
                    <a:cubicBezTo>
                      <a:pt x="50" y="64"/>
                      <a:pt x="63" y="51"/>
                      <a:pt x="63" y="35"/>
                    </a:cubicBezTo>
                    <a:cubicBezTo>
                      <a:pt x="63" y="19"/>
                      <a:pt x="50" y="6"/>
                      <a:pt x="35" y="6"/>
                    </a:cubicBezTo>
                    <a:close/>
                  </a:path>
                </a:pathLst>
              </a:cu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75" name="文本框 74"/>
            <p:cNvSpPr txBox="1"/>
            <p:nvPr/>
          </p:nvSpPr>
          <p:spPr>
            <a:xfrm>
              <a:off x="5919" y="4045"/>
              <a:ext cx="7365" cy="2447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lnSpc>
                  <a:spcPts val="3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zh-CN" sz="5400" b="1" kern="0" dirty="0">
                  <a:ln w="0"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汉仪中黑简" panose="02010600000101010101" charset="-122"/>
                  <a:sym typeface="+mn-ea"/>
                </a:rPr>
                <a:t>分会科普活动</a:t>
              </a:r>
              <a:endParaRPr lang="zh-CN" altLang="zh-CN" sz="5400" b="1" kern="0" dirty="0">
                <a:ln w="0"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中黑简" panose="02010600000101010101" charset="-122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4"/>
          <p:cNvSpPr/>
          <p:nvPr/>
        </p:nvSpPr>
        <p:spPr>
          <a:xfrm>
            <a:off x="4239895" y="1166495"/>
            <a:ext cx="7769860" cy="5170170"/>
          </a:xfrm>
          <a:prstGeom prst="roundRect">
            <a:avLst>
              <a:gd name="adj" fmla="val 0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762000" sx="90000" sy="90000" algn="t" rotWithShape="0">
              <a:srgbClr val="0E6FE1">
                <a:alpha val="1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400000000000000" pitchFamily="18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3" name="图片 2" descr="/Users/lixianben/Library/Containers/com.kingsoft.wpsoffice.mac/Data/tmp/picturecompress_20250115091540/output_1.jpgoutput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38630" y="1918335"/>
            <a:ext cx="2630858" cy="4680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92125" y="1130935"/>
            <a:ext cx="55092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 kern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儿童呼吸道疾病防</a:t>
            </a:r>
            <a:r>
              <a:rPr lang="en-US" altLang="zh-CN" sz="3200" b="1" kern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sz="3200" b="1" kern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治科普</a:t>
            </a:r>
            <a:endParaRPr lang="zh-CN" altLang="en-US" sz="3200" b="1" kern="0" dirty="0"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 descr="WechatIMG6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2305" y="1918335"/>
            <a:ext cx="3501472" cy="4680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009005" y="1130935"/>
            <a:ext cx="49695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 kern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洛阳哮喘管理科普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4"/>
          <p:cNvSpPr/>
          <p:nvPr/>
        </p:nvSpPr>
        <p:spPr>
          <a:xfrm>
            <a:off x="4239895" y="1166495"/>
            <a:ext cx="7769860" cy="5170170"/>
          </a:xfrm>
          <a:prstGeom prst="roundRect">
            <a:avLst>
              <a:gd name="adj" fmla="val 0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762000" sx="90000" sy="90000" algn="t" rotWithShape="0">
              <a:srgbClr val="0E6FE1">
                <a:alpha val="1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400000000000000" pitchFamily="18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2" name="图片 1" descr="会议通知截屏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85135" y="1145540"/>
            <a:ext cx="3648075" cy="51911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73200" y="791210"/>
            <a:ext cx="675005" cy="58997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3200" b="1" kern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常见儿童呼吸道疾病学术直通车</a:t>
            </a:r>
            <a:endParaRPr lang="zh-CN" altLang="en-US" sz="3200" b="1" kern="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755" y="1166495"/>
            <a:ext cx="2877313" cy="2160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8755" y="3609975"/>
            <a:ext cx="2880000" cy="216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4"/>
          <p:cNvSpPr/>
          <p:nvPr/>
        </p:nvSpPr>
        <p:spPr>
          <a:xfrm>
            <a:off x="4239895" y="1166495"/>
            <a:ext cx="7769860" cy="5170170"/>
          </a:xfrm>
          <a:prstGeom prst="roundRect">
            <a:avLst>
              <a:gd name="adj" fmla="val 0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762000" sx="90000" sy="90000" algn="t" rotWithShape="0">
              <a:srgbClr val="0E6FE1">
                <a:alpha val="1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400000000000000" pitchFamily="18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92125" y="1130935"/>
            <a:ext cx="55092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 kern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流感科普</a:t>
            </a:r>
            <a:endParaRPr lang="zh-CN" altLang="en-US" sz="3200" b="1" kern="0" dirty="0"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009005" y="1130935"/>
            <a:ext cx="49695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 kern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医院公众号牛奶过敏科普</a:t>
            </a:r>
            <a:endParaRPr lang="zh-CN" altLang="en-US" sz="3200" b="1" kern="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4111736933927_.pi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0400" y="1873250"/>
            <a:ext cx="2632543" cy="4680000"/>
          </a:xfrm>
          <a:prstGeom prst="rect">
            <a:avLst/>
          </a:prstGeom>
        </p:spPr>
      </p:pic>
      <p:pic>
        <p:nvPicPr>
          <p:cNvPr id="4" name="图片 3" descr="消化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5030" y="2506345"/>
            <a:ext cx="5209540" cy="2912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tags/tag1.xml><?xml version="1.0" encoding="utf-8"?>
<p:tagLst xmlns:p="http://schemas.openxmlformats.org/presentationml/2006/main">
  <p:tag name="KSO_WM_UNIT_PLACING_PICTURE_USER_VIEWPORT" val="{&quot;height&quot;:5459,&quot;width&quot;:6112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z"/>
  <p:tag name="KSO_WM_UNIT_INDEX" val="1_2_1"/>
  <p:tag name="KSO_WM_UNIT_ID" val="diagram20227993_4*m_h_z*1_2_1"/>
  <p:tag name="KSO_WM_TEMPLATE_CATEGORY" val="diagram"/>
  <p:tag name="KSO_WM_TEMPLATE_INDEX" val="20227993"/>
  <p:tag name="KSO_WM_UNIT_LAYERLEVEL" val="1_1_1"/>
  <p:tag name="KSO_WM_TAG_VERSION" val="1.0"/>
  <p:tag name="KSO_WM_BEAUTIFY_FLAG" val="#wm#"/>
  <p:tag name="KSO_WM_UNIT_LINE_FORE_SCHEMECOLOR_INDEX" val="5"/>
  <p:tag name="KSO_WM_UNIT_LINE_FILL_TYPE" val="2"/>
</p:tagLst>
</file>

<file path=ppt/tags/tag11.xml><?xml version="1.0" encoding="utf-8"?>
<p:tagLst xmlns:p="http://schemas.openxmlformats.org/presentationml/2006/main">
  <p:tag name="KSO_WM_UNIT_VALUE" val="195*195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2_1"/>
  <p:tag name="KSO_WM_UNIT_ID" val="diagram20227993_4*m_h_x*1_2_1"/>
  <p:tag name="KSO_WM_TEMPLATE_CATEGORY" val="diagram"/>
  <p:tag name="KSO_WM_TEMPLATE_INDEX" val="20227993"/>
  <p:tag name="KSO_WM_UNIT_LAYERLEVEL" val="1_1_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VALUE" val="195*195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1_1"/>
  <p:tag name="KSO_WM_UNIT_ID" val="diagram20227993_4*m_h_x*1_1_1"/>
  <p:tag name="KSO_WM_TEMPLATE_CATEGORY" val="diagram"/>
  <p:tag name="KSO_WM_TEMPLATE_INDEX" val="20227993"/>
  <p:tag name="KSO_WM_UNIT_LAYERLEVEL" val="1_1_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VALUE" val="195*195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3_1"/>
  <p:tag name="KSO_WM_UNIT_ID" val="diagram20227993_4*m_h_x*1_3_1"/>
  <p:tag name="KSO_WM_TEMPLATE_CATEGORY" val="diagram"/>
  <p:tag name="KSO_WM_TEMPLATE_INDEX" val="20227993"/>
  <p:tag name="KSO_WM_UNIT_LAYERLEVEL" val="1_1_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3"/>
  <p:tag name="KSO_WM_UNIT_ID" val="diagram20227993_4*m_h_i*1_4_3"/>
  <p:tag name="KSO_WM_TEMPLATE_CATEGORY" val="diagram"/>
  <p:tag name="KSO_WM_TEMPLATE_INDEX" val="20227993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15.xml><?xml version="1.0" encoding="utf-8"?>
<p:tagLst xmlns:p="http://schemas.openxmlformats.org/presentationml/2006/main">
  <p:tag name="KSO_WM_UNIT_VALUE" val="195*195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4_1"/>
  <p:tag name="KSO_WM_UNIT_ID" val="diagram20227993_4*m_h_x*1_4_1"/>
  <p:tag name="KSO_WM_TEMPLATE_CATEGORY" val="diagram"/>
  <p:tag name="KSO_WM_TEMPLATE_INDEX" val="20227993"/>
  <p:tag name="KSO_WM_UNIT_LAYERLEVEL" val="1_1_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ISCONTENTSTITLE" val="0"/>
  <p:tag name="KSO_WM_UNIT_ISNUMDGMTITLE" val="0"/>
  <p:tag name="KSO_WM_UNIT_PRESET_TEXT" val="请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227993_4*m_h_a*1_1_1"/>
  <p:tag name="KSO_WM_TEMPLATE_CATEGORY" val="diagram"/>
  <p:tag name="KSO_WM_TEMPLATE_INDEX" val="20227993"/>
  <p:tag name="KSO_WM_UNIT_LAYERLEVEL" val="1_1_1"/>
  <p:tag name="KSO_WM_TAG_VERSION" val="1.0"/>
  <p:tag name="KSO_WM_BEAUTIFY_FLAG" val="#wm#"/>
  <p:tag name="KSO_WM_UNIT_VALUE" val="8"/>
  <p:tag name="KSO_WM_UNIT_TEXT_FILL_FORE_SCHEMECOLOR_INDEX" val="5"/>
  <p:tag name="KSO_WM_UNIT_TEXT_FILL_TYPE" val="1"/>
</p:tagLst>
</file>

<file path=ppt/tags/tag17.xml><?xml version="1.0" encoding="utf-8"?>
<p:tagLst xmlns:p="http://schemas.openxmlformats.org/presentationml/2006/main">
  <p:tag name="KSO_WM_UNIT_SUBTYPE" val="a"/>
  <p:tag name="KSO_WM_UNIT_PRESET_TEXT" val="单击此处输入你的正文，文字是您思想的提炼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227993_4*m_h_f*1_1_1"/>
  <p:tag name="KSO_WM_TEMPLATE_CATEGORY" val="diagram"/>
  <p:tag name="KSO_WM_TEMPLATE_INDEX" val="20227993"/>
  <p:tag name="KSO_WM_UNIT_LAYERLEVEL" val="1_1_1"/>
  <p:tag name="KSO_WM_TAG_VERSION" val="1.0"/>
  <p:tag name="KSO_WM_BEAUTIFY_FLAG" val="#wm#"/>
  <p:tag name="KSO_WM_UNIT_VALUE" val="36"/>
  <p:tag name="KSO_WM_UNIT_TEXT_FILL_FORE_SCHEMECOLOR_INDEX" val="13"/>
  <p:tag name="KSO_WM_UNIT_TEXT_FILL_TYPE" val="1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e"/>
  <p:tag name="KSO_WM_UNIT_TYPE" val="m_h_i"/>
  <p:tag name="KSO_WM_UNIT_INDEX" val="1_1_1"/>
  <p:tag name="KSO_WM_UNIT_ID" val="diagram20227993_4*m_h_i*1_1_1"/>
  <p:tag name="KSO_WM_TEMPLATE_CATEGORY" val="diagram"/>
  <p:tag name="KSO_WM_TEMPLATE_INDEX" val="20227993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2"/>
  <p:tag name="KSO_WM_UNIT_ID" val="diagram20227993_4*m_h_i*1_1_2"/>
  <p:tag name="KSO_WM_TEMPLATE_CATEGORY" val="diagram"/>
  <p:tag name="KSO_WM_TEMPLATE_INDEX" val="20227993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3"/>
  <p:tag name="KSO_WM_UNIT_ID" val="diagram20227993_4*m_h_i*1_3_3"/>
  <p:tag name="KSO_WM_TEMPLATE_CATEGORY" val="diagram"/>
  <p:tag name="KSO_WM_TEMPLATE_INDEX" val="20227993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20.xml><?xml version="1.0" encoding="utf-8"?>
<p:tagLst xmlns:p="http://schemas.openxmlformats.org/presentationml/2006/main">
  <p:tag name="KSO_WM_UNIT_ISCONTENTSTITLE" val="0"/>
  <p:tag name="KSO_WM_UNIT_ISNUMDGMTITLE" val="0"/>
  <p:tag name="KSO_WM_UNIT_PRESET_TEXT" val="请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4_1"/>
  <p:tag name="KSO_WM_UNIT_ID" val="diagram20227993_4*m_h_a*1_4_1"/>
  <p:tag name="KSO_WM_TEMPLATE_CATEGORY" val="diagram"/>
  <p:tag name="KSO_WM_TEMPLATE_INDEX" val="20227993"/>
  <p:tag name="KSO_WM_UNIT_LAYERLEVEL" val="1_1_1"/>
  <p:tag name="KSO_WM_TAG_VERSION" val="1.0"/>
  <p:tag name="KSO_WM_BEAUTIFY_FLAG" val="#wm#"/>
  <p:tag name="KSO_WM_UNIT_VALUE" val="8"/>
  <p:tag name="KSO_WM_UNIT_TEXT_FILL_FORE_SCHEMECOLOR_INDEX" val="7"/>
  <p:tag name="KSO_WM_UNIT_TEXT_FILL_TYPE" val="1"/>
</p:tagLst>
</file>

<file path=ppt/tags/tag21.xml><?xml version="1.0" encoding="utf-8"?>
<p:tagLst xmlns:p="http://schemas.openxmlformats.org/presentationml/2006/main">
  <p:tag name="KSO_WM_UNIT_SUBTYPE" val="a"/>
  <p:tag name="KSO_WM_UNIT_PRESET_TEXT" val="单击此处输入你的正文，文字是您思想的提炼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4_1"/>
  <p:tag name="KSO_WM_UNIT_ID" val="diagram20227993_4*m_h_f*1_4_1"/>
  <p:tag name="KSO_WM_TEMPLATE_CATEGORY" val="diagram"/>
  <p:tag name="KSO_WM_TEMPLATE_INDEX" val="20227993"/>
  <p:tag name="KSO_WM_UNIT_LAYERLEVEL" val="1_1_1"/>
  <p:tag name="KSO_WM_TAG_VERSION" val="1.0"/>
  <p:tag name="KSO_WM_BEAUTIFY_FLAG" val="#wm#"/>
  <p:tag name="KSO_WM_UNIT_VALUE" val="36"/>
  <p:tag name="KSO_WM_UNIT_TEXT_FILL_FORE_SCHEMECOLOR_INDEX" val="13"/>
  <p:tag name="KSO_WM_UNIT_TEXT_FILL_TYPE" val="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e"/>
  <p:tag name="KSO_WM_UNIT_TYPE" val="m_h_i"/>
  <p:tag name="KSO_WM_UNIT_INDEX" val="1_4_1"/>
  <p:tag name="KSO_WM_UNIT_ID" val="diagram20227993_4*m_h_i*1_4_1"/>
  <p:tag name="KSO_WM_TEMPLATE_CATEGORY" val="diagram"/>
  <p:tag name="KSO_WM_TEMPLATE_INDEX" val="20227993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4_2"/>
  <p:tag name="KSO_WM_UNIT_ID" val="diagram20227993_4*m_h_i*1_4_2"/>
  <p:tag name="KSO_WM_TEMPLATE_CATEGORY" val="diagram"/>
  <p:tag name="KSO_WM_TEMPLATE_INDEX" val="20227993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24.xml><?xml version="1.0" encoding="utf-8"?>
<p:tagLst xmlns:p="http://schemas.openxmlformats.org/presentationml/2006/main">
  <p:tag name="KSO_WM_UNIT_ISCONTENTSTITLE" val="0"/>
  <p:tag name="KSO_WM_UNIT_ISNUMDGMTITLE" val="0"/>
  <p:tag name="KSO_WM_UNIT_PRESET_TEXT" val="请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3_1"/>
  <p:tag name="KSO_WM_UNIT_ID" val="diagram20227993_4*m_h_a*1_3_1"/>
  <p:tag name="KSO_WM_TEMPLATE_CATEGORY" val="diagram"/>
  <p:tag name="KSO_WM_TEMPLATE_INDEX" val="20227993"/>
  <p:tag name="KSO_WM_UNIT_LAYERLEVEL" val="1_1_1"/>
  <p:tag name="KSO_WM_TAG_VERSION" val="1.0"/>
  <p:tag name="KSO_WM_BEAUTIFY_FLAG" val="#wm#"/>
  <p:tag name="KSO_WM_UNIT_VALUE" val="8"/>
  <p:tag name="KSO_WM_UNIT_TEXT_FILL_FORE_SCHEMECOLOR_INDEX" val="6"/>
  <p:tag name="KSO_WM_UNIT_TEXT_FILL_TYPE" val="1"/>
</p:tagLst>
</file>

<file path=ppt/tags/tag25.xml><?xml version="1.0" encoding="utf-8"?>
<p:tagLst xmlns:p="http://schemas.openxmlformats.org/presentationml/2006/main">
  <p:tag name="KSO_WM_UNIT_SUBTYPE" val="a"/>
  <p:tag name="KSO_WM_UNIT_PRESET_TEXT" val="单击此处输入你的正文，文字是您思想的提炼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20227993_4*m_h_f*1_3_1"/>
  <p:tag name="KSO_WM_TEMPLATE_CATEGORY" val="diagram"/>
  <p:tag name="KSO_WM_TEMPLATE_INDEX" val="20227993"/>
  <p:tag name="KSO_WM_UNIT_LAYERLEVEL" val="1_1_1"/>
  <p:tag name="KSO_WM_TAG_VERSION" val="1.0"/>
  <p:tag name="KSO_WM_BEAUTIFY_FLAG" val="#wm#"/>
  <p:tag name="KSO_WM_UNIT_VALUE" val="36"/>
  <p:tag name="KSO_WM_UNIT_TEXT_FILL_FORE_SCHEMECOLOR_INDEX" val="13"/>
  <p:tag name="KSO_WM_UNIT_TEXT_FILL_TYPE" val="1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e"/>
  <p:tag name="KSO_WM_UNIT_TYPE" val="m_h_i"/>
  <p:tag name="KSO_WM_UNIT_INDEX" val="1_3_1"/>
  <p:tag name="KSO_WM_UNIT_ID" val="diagram20227993_4*m_h_i*1_3_1"/>
  <p:tag name="KSO_WM_TEMPLATE_CATEGORY" val="diagram"/>
  <p:tag name="KSO_WM_TEMPLATE_INDEX" val="20227993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3_2"/>
  <p:tag name="KSO_WM_UNIT_ID" val="diagram20227993_4*m_h_i*1_3_2"/>
  <p:tag name="KSO_WM_TEMPLATE_CATEGORY" val="diagram"/>
  <p:tag name="KSO_WM_TEMPLATE_INDEX" val="20227993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z"/>
  <p:tag name="KSO_WM_UNIT_INDEX" val="1_4_3"/>
  <p:tag name="KSO_WM_UNIT_ID" val="diagram20227993_4*m_h_z*1_4_3"/>
  <p:tag name="KSO_WM_TEMPLATE_CATEGORY" val="diagram"/>
  <p:tag name="KSO_WM_TEMPLATE_INDEX" val="20227993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SHADOW_SCHEMECOLOR_INDEX" val="10"/>
  <p:tag name="KSO_WM_UNIT_TEXT_FILL_FORE_SCHEMECOLOR_INDEX" val="2"/>
  <p:tag name="KSO_WM_UNIT_TEXT_FILL_TYPE" val="1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z"/>
  <p:tag name="KSO_WM_UNIT_INDEX" val="1_4_1"/>
  <p:tag name="KSO_WM_UNIT_ID" val="diagram20227993_4*m_h_z*1_4_1"/>
  <p:tag name="KSO_WM_TEMPLATE_CATEGORY" val="diagram"/>
  <p:tag name="KSO_WM_TEMPLATE_INDEX" val="20227993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SHADOW_SCHEMECOLOR_INDEX" val="10"/>
  <p:tag name="KSO_WM_UNIT_TEXT_FILL_FORE_SCHEMECOLOR_INDEX" val="2"/>
  <p:tag name="KSO_WM_UNIT_TEXT_FILL_TYPE" val="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3"/>
  <p:tag name="KSO_WM_UNIT_ID" val="diagram20227993_4*m_h_i*1_2_3"/>
  <p:tag name="KSO_WM_TEMPLATE_CATEGORY" val="diagram"/>
  <p:tag name="KSO_WM_TEMPLATE_INDEX" val="20227993"/>
  <p:tag name="KSO_WM_UNIT_LAYERLEVEL" val="1_1_1"/>
  <p:tag name="KSO_WM_TAG_VERSION" val="1.0"/>
  <p:tag name="KSO_WM_BEAUTIFY_FLAG" val="#wm#"/>
  <p:tag name="KSO_WM_UNIT_FILL_FORE_SCHEMECOLOR_INDEX" val="10"/>
  <p:tag name="KSO_WM_UNIT_FILL_TYPE" val="1"/>
  <p:tag name="KSO_WM_UNIT_TEXT_FILL_FORE_SCHEMECOLOR_INDEX" val="2"/>
  <p:tag name="KSO_WM_UNIT_TEXT_FILL_TYPE" val="1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z"/>
  <p:tag name="KSO_WM_UNIT_INDEX" val="1_4_2"/>
  <p:tag name="KSO_WM_UNIT_ID" val="diagram20227993_4*m_h_z*1_4_2"/>
  <p:tag name="KSO_WM_TEMPLATE_CATEGORY" val="diagram"/>
  <p:tag name="KSO_WM_TEMPLATE_INDEX" val="20227993"/>
  <p:tag name="KSO_WM_UNIT_LAYERLEVEL" val="1_1_1"/>
  <p:tag name="KSO_WM_TAG_VERSION" val="1.0"/>
  <p:tag name="KSO_WM_BEAUTIFY_FLAG" val="#wm#"/>
  <p:tag name="KSO_WM_UNIT_LINE_FORE_SCHEMECOLOR_INDEX" val="6"/>
  <p:tag name="KSO_WM_UNIT_LINE_FILL_TYPE" val="2"/>
</p:tagLst>
</file>

<file path=ppt/tags/tag31.xml><?xml version="1.0" encoding="utf-8"?>
<p:tagLst xmlns:p="http://schemas.openxmlformats.org/presentationml/2006/main">
  <p:tag name="KSO_WM_UNIT_ISCONTENTSTITLE" val="0"/>
  <p:tag name="KSO_WM_UNIT_ISNUMDGMTITLE" val="0"/>
  <p:tag name="KSO_WM_UNIT_PRESET_TEXT" val="请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2_1"/>
  <p:tag name="KSO_WM_UNIT_ID" val="diagram20227993_4*m_h_a*1_2_1"/>
  <p:tag name="KSO_WM_TEMPLATE_CATEGORY" val="diagram"/>
  <p:tag name="KSO_WM_TEMPLATE_INDEX" val="20227993"/>
  <p:tag name="KSO_WM_UNIT_LAYERLEVEL" val="1_1_1"/>
  <p:tag name="KSO_WM_TAG_VERSION" val="1.0"/>
  <p:tag name="KSO_WM_BEAUTIFY_FLAG" val="#wm#"/>
  <p:tag name="KSO_WM_UNIT_VALUE" val="8"/>
  <p:tag name="KSO_WM_UNIT_TEXT_FILL_FORE_SCHEMECOLOR_INDEX" val="10"/>
  <p:tag name="KSO_WM_UNIT_TEXT_FILL_TYPE" val="1"/>
</p:tagLst>
</file>

<file path=ppt/tags/tag32.xml><?xml version="1.0" encoding="utf-8"?>
<p:tagLst xmlns:p="http://schemas.openxmlformats.org/presentationml/2006/main">
  <p:tag name="KSO_WM_UNIT_SUBTYPE" val="a"/>
  <p:tag name="KSO_WM_UNIT_PRESET_TEXT" val="单击此处输入你的正文，文字是您思想的提炼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227993_4*m_h_f*1_2_1"/>
  <p:tag name="KSO_WM_TEMPLATE_CATEGORY" val="diagram"/>
  <p:tag name="KSO_WM_TEMPLATE_INDEX" val="20227993"/>
  <p:tag name="KSO_WM_UNIT_LAYERLEVEL" val="1_1_1"/>
  <p:tag name="KSO_WM_TAG_VERSION" val="1.0"/>
  <p:tag name="KSO_WM_BEAUTIFY_FLAG" val="#wm#"/>
  <p:tag name="KSO_WM_UNIT_VALUE" val="36"/>
  <p:tag name="KSO_WM_UNIT_TEXT_FILL_FORE_SCHEMECOLOR_INDEX" val="13"/>
  <p:tag name="KSO_WM_UNIT_TEXT_FILL_TYPE" val="1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e"/>
  <p:tag name="KSO_WM_UNIT_TYPE" val="m_h_i"/>
  <p:tag name="KSO_WM_UNIT_INDEX" val="1_2_1"/>
  <p:tag name="KSO_WM_UNIT_ID" val="diagram20227993_4*m_h_i*1_2_1"/>
  <p:tag name="KSO_WM_TEMPLATE_CATEGORY" val="diagram"/>
  <p:tag name="KSO_WM_TEMPLATE_INDEX" val="20227993"/>
  <p:tag name="KSO_WM_UNIT_LAYERLEVEL" val="1_1_1"/>
  <p:tag name="KSO_WM_TAG_VERSION" val="1.0"/>
  <p:tag name="KSO_WM_BEAUTIFY_FLAG" val="#wm#"/>
  <p:tag name="KSO_WM_UNIT_FILL_FORE_SCHEMECOLOR_INDEX" val="10"/>
  <p:tag name="KSO_WM_UNIT_FILL_TYPE" val="1"/>
  <p:tag name="KSO_WM_UNIT_TEXT_FILL_FORE_SCHEMECOLOR_INDEX" val="2"/>
  <p:tag name="KSO_WM_UNIT_TEXT_FILL_TYPE" val="1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2_2"/>
  <p:tag name="KSO_WM_UNIT_ID" val="diagram20227993_4*m_h_i*1_2_2"/>
  <p:tag name="KSO_WM_TEMPLATE_CATEGORY" val="diagram"/>
  <p:tag name="KSO_WM_TEMPLATE_INDEX" val="20227993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35.xml><?xml version="1.0" encoding="utf-8"?>
<p:tagLst xmlns:p="http://schemas.openxmlformats.org/presentationml/2006/main">
  <p:tag name="COMMONDATA" val="eyJoZGlkIjoiNGE0MTk0ZmZkMWY1NTA2ZWUxNWZhMjJkMGYzNmI5YzUifQ=="/>
  <p:tag name="KSO_WPP_MARK_KEY" val="bc98146a-8372-43e0-a916-caef1b18802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z"/>
  <p:tag name="KSO_WM_UNIT_INDEX" val="1_3_3"/>
  <p:tag name="KSO_WM_UNIT_ID" val="diagram20227993_4*m_h_z*1_3_3"/>
  <p:tag name="KSO_WM_TEMPLATE_CATEGORY" val="diagram"/>
  <p:tag name="KSO_WM_TEMPLATE_INDEX" val="20227993"/>
  <p:tag name="KSO_WM_UNIT_LAYERLEVEL" val="1_1_1"/>
  <p:tag name="KSO_WM_TAG_VERSION" val="1.0"/>
  <p:tag name="KSO_WM_BEAUTIFY_FLAG" val="#wm#"/>
  <p:tag name="KSO_WM_UNIT_FILL_FORE_SCHEMECOLOR_INDEX" val="10"/>
  <p:tag name="KSO_WM_UNIT_FILL_TYPE" val="1"/>
  <p:tag name="KSO_WM_UNIT_TEXT_FILL_FORE_SCHEMECOLOR_INDEX" val="2"/>
  <p:tag name="KSO_WM_UNIT_TEXT_FILL_TYPE" val="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z"/>
  <p:tag name="KSO_WM_UNIT_INDEX" val="1_3_2"/>
  <p:tag name="KSO_WM_UNIT_ID" val="diagram20227993_4*m_h_z*1_3_2"/>
  <p:tag name="KSO_WM_TEMPLATE_CATEGORY" val="diagram"/>
  <p:tag name="KSO_WM_TEMPLATE_INDEX" val="20227993"/>
  <p:tag name="KSO_WM_UNIT_LAYERLEVEL" val="1_1_1"/>
  <p:tag name="KSO_WM_TAG_VERSION" val="1.0"/>
  <p:tag name="KSO_WM_BEAUTIFY_FLAG" val="#wm#"/>
  <p:tag name="KSO_WM_UNIT_FILL_FORE_SCHEMECOLOR_INDEX" val="10"/>
  <p:tag name="KSO_WM_UNIT_FILL_TYPE" val="1"/>
  <p:tag name="KSO_WM_UNIT_SHADOW_SCHEMECOLOR_INDEX" val="10"/>
  <p:tag name="KSO_WM_UNIT_TEXT_FILL_FORE_SCHEMECOLOR_INDEX" val="2"/>
  <p:tag name="KSO_WM_UNIT_TEXT_FILL_TYPE" val="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z"/>
  <p:tag name="KSO_WM_UNIT_INDEX" val="1_3_1"/>
  <p:tag name="KSO_WM_UNIT_ID" val="diagram20227993_4*m_h_z*1_3_1"/>
  <p:tag name="KSO_WM_TEMPLATE_CATEGORY" val="diagram"/>
  <p:tag name="KSO_WM_TEMPLATE_INDEX" val="20227993"/>
  <p:tag name="KSO_WM_UNIT_LAYERLEVEL" val="1_1_1"/>
  <p:tag name="KSO_WM_TAG_VERSION" val="1.0"/>
  <p:tag name="KSO_WM_BEAUTIFY_FLAG" val="#wm#"/>
  <p:tag name="KSO_WM_UNIT_LINE_FORE_SCHEMECOLOR_INDEX" val="10"/>
  <p:tag name="KSO_WM_UNIT_LINE_FILL_TYPE" val="2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3"/>
  <p:tag name="KSO_WM_UNIT_ID" val="diagram20227993_4*m_h_i*1_1_3"/>
  <p:tag name="KSO_WM_TEMPLATE_CATEGORY" val="diagram"/>
  <p:tag name="KSO_WM_TEMPLATE_INDEX" val="20227993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z"/>
  <p:tag name="KSO_WM_UNIT_INDEX" val="1_2_3"/>
  <p:tag name="KSO_WM_UNIT_ID" val="diagram20227993_4*m_h_z*1_2_3"/>
  <p:tag name="KSO_WM_TEMPLATE_CATEGORY" val="diagram"/>
  <p:tag name="KSO_WM_TEMPLATE_INDEX" val="20227993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z"/>
  <p:tag name="KSO_WM_UNIT_INDEX" val="1_2_2"/>
  <p:tag name="KSO_WM_UNIT_ID" val="diagram20227993_4*m_h_z*1_2_2"/>
  <p:tag name="KSO_WM_TEMPLATE_CATEGORY" val="diagram"/>
  <p:tag name="KSO_WM_TEMPLATE_INDEX" val="20227993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SHADOW_SCHEMECOLOR_INDEX" val="5"/>
  <p:tag name="KSO_WM_UNIT_TEXT_FILL_FORE_SCHEMECOLOR_INDEX" val="2"/>
  <p:tag name="KSO_WM_UNIT_TEXT_FILL_TYPE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668</Words>
  <Application>WPS 演示</Application>
  <PresentationFormat>宽屏</PresentationFormat>
  <Paragraphs>108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31" baseType="lpstr">
      <vt:lpstr>Arial</vt:lpstr>
      <vt:lpstr>宋体</vt:lpstr>
      <vt:lpstr>Wingdings</vt:lpstr>
      <vt:lpstr>思源宋体 CN</vt:lpstr>
      <vt:lpstr>微软雅黑</vt:lpstr>
      <vt:lpstr>汉仪中黑简</vt:lpstr>
      <vt:lpstr>黑体</vt:lpstr>
      <vt:lpstr>Times New Roman</vt:lpstr>
      <vt:lpstr>思源黑体 CN Heavy</vt:lpstr>
      <vt:lpstr>汉仪旗黑-55简</vt:lpstr>
      <vt:lpstr>Wingdings</vt:lpstr>
      <vt:lpstr>Arial Unicode MS</vt:lpstr>
      <vt:lpstr>Calibri</vt:lpstr>
      <vt:lpstr>等线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A2125</dc:creator>
  <cp:lastModifiedBy>孤</cp:lastModifiedBy>
  <cp:revision>110</cp:revision>
  <dcterms:created xsi:type="dcterms:W3CDTF">2022-06-13T17:18:00Z</dcterms:created>
  <dcterms:modified xsi:type="dcterms:W3CDTF">2025-02-27T07:02:26Z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498BA34729274382B65CC86F7CDAB7F3_13</vt:lpwstr>
  </property>
  <property fmtid="{D5CDD505-2E9C-101B-9397-08002B2CF9AE}" pid="3" name="KSOProductBuildVer">
    <vt:lpwstr>2052-12.1.0.20305</vt:lpwstr>
  </property>
</Properties>
</file>