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4" r:id="rId4"/>
    <p:sldMasterId id="2147483686" r:id="rId5"/>
  </p:sldMasterIdLst>
  <p:notesMasterIdLst>
    <p:notesMasterId r:id="rId10"/>
  </p:notesMasterIdLst>
  <p:handoutMasterIdLst>
    <p:handoutMasterId r:id="rId20"/>
  </p:handoutMasterIdLst>
  <p:sldIdLst>
    <p:sldId id="11090536" r:id="rId6"/>
    <p:sldId id="11091186" r:id="rId7"/>
    <p:sldId id="11090657" r:id="rId8"/>
    <p:sldId id="11091181" r:id="rId9"/>
    <p:sldId id="11091182" r:id="rId11"/>
    <p:sldId id="11090589" r:id="rId12"/>
    <p:sldId id="11091193" r:id="rId13"/>
    <p:sldId id="11091194" r:id="rId14"/>
    <p:sldId id="11091195" r:id="rId15"/>
    <p:sldId id="11091196" r:id="rId16"/>
    <p:sldId id="11091192" r:id="rId17"/>
    <p:sldId id="11091191" r:id="rId18"/>
    <p:sldId id="11091183" r:id="rId19"/>
  </p:sldIdLst>
  <p:sldSz cx="12192000" cy="6858000" type="screen4x3"/>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1" userDrawn="1">
          <p15:clr>
            <a:srgbClr val="A4A3A4"/>
          </p15:clr>
        </p15:guide>
        <p15:guide id="2" pos="392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 id="3" name="zhiwo" initials="z"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00"/>
    <a:srgbClr val="CFB53B"/>
    <a:srgbClr val="F99563"/>
    <a:srgbClr val="F7FC69"/>
    <a:srgbClr val="0094FC"/>
    <a:srgbClr val="0E6FE1"/>
    <a:srgbClr val="55BEC5"/>
    <a:srgbClr val="1151A3"/>
    <a:srgbClr val="00CCFF"/>
    <a:srgbClr val="193C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08" d="100"/>
          <a:sy n="108" d="100"/>
        </p:scale>
        <p:origin x="576" y="96"/>
      </p:cViewPr>
      <p:guideLst>
        <p:guide orient="horz" pos="2151"/>
        <p:guide pos="3921"/>
      </p:guideLst>
    </p:cSldViewPr>
  </p:slideViewPr>
  <p:notesTextViewPr>
    <p:cViewPr>
      <p:scale>
        <a:sx n="1" d="1"/>
        <a:sy n="1" d="1"/>
      </p:scale>
      <p:origin x="0" y="0"/>
    </p:cViewPr>
  </p:notesTextViewPr>
  <p:sorterViewPr>
    <p:cViewPr>
      <p:scale>
        <a:sx n="100" d="100"/>
        <a:sy n="100" d="100"/>
      </p:scale>
      <p:origin x="0" y="-1716"/>
    </p:cViewPr>
  </p:sorterViewPr>
  <p:notesViewPr>
    <p:cSldViewPr snapToGrid="0">
      <p:cViewPr varScale="1">
        <p:scale>
          <a:sx n="96" d="100"/>
          <a:sy n="96" d="100"/>
        </p:scale>
        <p:origin x="-4075" y="-7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5" Type="http://schemas.openxmlformats.org/officeDocument/2006/relationships/tags" Target="tags/tag81.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B82402-7B3D-4C78-8959-2F0767E85385}" type="datetimeFigureOut">
              <a:rPr lang="zh-CN" altLang="en-US" smtClean="0"/>
            </a:fld>
            <a:endParaRPr lang="zh-CN" altLang="en-US"/>
          </a:p>
        </p:txBody>
      </p:sp>
      <p:sp>
        <p:nvSpPr>
          <p:cNvPr id="4" name="页脚占位符 3"/>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9B1207-6C69-46EC-A898-F516020E073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p:nvPr>
            <p:ph type="dt" sz="half" idx="10"/>
          </p:nvPr>
        </p:nvSpPr>
        <p:spPr/>
        <p:txBody>
          <a:bodyPr/>
          <a:lstStyle/>
          <a:p>
            <a:fld id="{6844258E-67D9-4341-BA26-9B96C920DCFC}"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8604AEDF-04DA-4660-99CB-489C4679880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p:nvPr>
            <p:ph type="title"/>
          </p:nvPr>
        </p:nvSpPr>
        <p:spPr>
          <a:xfrm>
            <a:off x="838200" y="365125"/>
            <a:ext cx="10515600" cy="1325563"/>
          </a:xfrm>
          <a:prstGeom prst="rect">
            <a:avLst/>
          </a:prstGeom>
        </p:spPr>
        <p:txBody>
          <a:bodyPr/>
          <a:lstStyle>
            <a:lvl1pPr>
              <a:defRPr>
                <a:latin typeface="+mn-ea"/>
                <a:ea typeface="+mn-ea"/>
              </a:defRPr>
            </a:lvl1pPr>
          </a:lstStyle>
          <a:p>
            <a:r>
              <a:rPr lang="zh-CN" altLang="en-US" dirty="0"/>
              <a:t>单击此处编辑母版标题样式</a:t>
            </a:r>
            <a:endParaRPr lang="zh-CN" altLang="en-US" dirty="0"/>
          </a:p>
        </p:txBody>
      </p:sp>
      <p:sp>
        <p:nvSpPr>
          <p:cNvPr id="3" name="竖排文字占位符 2"/>
          <p:cNvSpPr/>
          <p:nvPr>
            <p:ph type="body" orient="vert" idx="1"/>
          </p:nvPr>
        </p:nvSpPr>
        <p:spPr>
          <a:xfrm>
            <a:off x="838200" y="1825625"/>
            <a:ext cx="10515600" cy="4351338"/>
          </a:xfrm>
          <a:prstGeom prst="rect">
            <a:avLst/>
          </a:prstGeom>
        </p:spPr>
        <p:txBody>
          <a:bodyPr vert="eaVert"/>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p:nvPr>
            <p:ph type="dt" sz="half" idx="10"/>
          </p:nvPr>
        </p:nvSpPr>
        <p:spPr/>
        <p:txBody>
          <a:bodyPr/>
          <a:lstStyle/>
          <a:p>
            <a:fld id="{6844258E-67D9-4341-BA26-9B96C920DCFC}"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8604AEDF-04DA-4660-99CB-489C4679880F}" type="slidenum">
              <a:rPr lang="zh-CN" altLang="en-US" smtClean="0"/>
            </a:fld>
            <a:endParaRPr lang="zh-CN" altLang="en-US"/>
          </a:p>
        </p:txBody>
      </p:sp>
      <p:pic>
        <p:nvPicPr>
          <p:cNvPr id="7" name="图片 6" descr="广东省健康科普促进会logo标准组合2.jpg"/>
          <p:cNvPicPr>
            <a:picLocks noChangeAspect="1"/>
          </p:cNvPicPr>
          <p:nvPr userDrawn="1"/>
        </p:nvPicPr>
        <p:blipFill>
          <a:blip r:embed="rId2" cstate="print"/>
          <a:stretch>
            <a:fillRect/>
          </a:stretch>
        </p:blipFill>
        <p:spPr>
          <a:xfrm>
            <a:off x="9131655" y="78205"/>
            <a:ext cx="2923309" cy="8259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3" name="竖排文字占位符 2"/>
          <p:cNvSpPr/>
          <p:nvPr>
            <p:ph type="body" orient="vert" idx="1"/>
          </p:nvPr>
        </p:nvSpPr>
        <p:spPr>
          <a:xfrm>
            <a:off x="838200" y="365125"/>
            <a:ext cx="7734300" cy="5811838"/>
          </a:xfrm>
          <a:prstGeom prst="rect">
            <a:avLst/>
          </a:prstGeom>
        </p:spPr>
        <p:txBody>
          <a:bodyPr vert="eaVert"/>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p:nvPr>
            <p:ph type="dt" sz="half" idx="10"/>
          </p:nvPr>
        </p:nvSpPr>
        <p:spPr/>
        <p:txBody>
          <a:bodyPr/>
          <a:lstStyle/>
          <a:p>
            <a:fld id="{6844258E-67D9-4341-BA26-9B96C920DCFC}"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8604AEDF-04DA-4660-99CB-489C4679880F}" type="slidenum">
              <a:rPr lang="zh-CN" altLang="en-US" smtClean="0"/>
            </a:fld>
            <a:endParaRPr lang="zh-CN" altLang="en-US"/>
          </a:p>
        </p:txBody>
      </p:sp>
      <p:pic>
        <p:nvPicPr>
          <p:cNvPr id="7" name="图片 6" descr="广东省健康科普促进会logo标准组合2.jpg"/>
          <p:cNvPicPr>
            <a:picLocks noChangeAspect="1"/>
          </p:cNvPicPr>
          <p:nvPr userDrawn="1"/>
        </p:nvPicPr>
        <p:blipFill>
          <a:blip r:embed="rId2" cstate="print"/>
          <a:stretch>
            <a:fillRect/>
          </a:stretch>
        </p:blipFill>
        <p:spPr>
          <a:xfrm>
            <a:off x="9131655" y="78205"/>
            <a:ext cx="2923309" cy="8259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p:nvPr>
            <p:ph type="dt" sz="half" idx="10"/>
          </p:nvPr>
        </p:nvSpPr>
        <p:spPr>
          <a:xfrm>
            <a:off x="838200" y="6356350"/>
            <a:ext cx="2743200" cy="365125"/>
          </a:xfrm>
          <a:prstGeom prst="rect">
            <a:avLst/>
          </a:prstGeom>
        </p:spPr>
        <p:txBody>
          <a:bodyPr/>
          <a:lstStyle/>
          <a:p>
            <a:fld id="{6844258E-67D9-4341-BA26-9B96C920DCFC}" type="datetimeFigureOut">
              <a:rPr lang="zh-CN" altLang="en-US" smtClean="0"/>
            </a:fld>
            <a:endParaRPr lang="zh-CN" altLang="en-US"/>
          </a:p>
        </p:txBody>
      </p:sp>
      <p:sp>
        <p:nvSpPr>
          <p:cNvPr id="5" name="页脚占位符 4"/>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p:nvPr>
            <p:ph type="sldNum" sz="quarter" idx="12"/>
          </p:nvPr>
        </p:nvSpPr>
        <p:spPr>
          <a:xfrm>
            <a:off x="8610600" y="6356350"/>
            <a:ext cx="2743200" cy="365125"/>
          </a:xfrm>
          <a:prstGeom prst="rect">
            <a:avLst/>
          </a:prstGeom>
        </p:spPr>
        <p:txBody>
          <a:bodyPr/>
          <a:lstStyle/>
          <a:p>
            <a:fld id="{8604AEDF-04DA-4660-99CB-489C4679880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p:nvPr>
            <p:ph type="dt" sz="half" idx="10"/>
          </p:nvPr>
        </p:nvSpPr>
        <p:spPr>
          <a:xfrm>
            <a:off x="838200" y="6356350"/>
            <a:ext cx="2743200" cy="365125"/>
          </a:xfrm>
          <a:prstGeom prst="rect">
            <a:avLst/>
          </a:prstGeom>
        </p:spPr>
        <p:txBody>
          <a:bodyPr/>
          <a:lstStyle/>
          <a:p>
            <a:fld id="{6844258E-67D9-4341-BA26-9B96C920DCFC}" type="datetimeFigureOut">
              <a:rPr lang="zh-CN" altLang="en-US" smtClean="0"/>
            </a:fld>
            <a:endParaRPr lang="zh-CN" altLang="en-US"/>
          </a:p>
        </p:txBody>
      </p:sp>
      <p:sp>
        <p:nvSpPr>
          <p:cNvPr id="5" name="页脚占位符 4"/>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p:nvPr>
            <p:ph type="sldNum" sz="quarter" idx="12"/>
          </p:nvPr>
        </p:nvSpPr>
        <p:spPr>
          <a:xfrm>
            <a:off x="8610600" y="6356350"/>
            <a:ext cx="2743200" cy="365125"/>
          </a:xfrm>
          <a:prstGeom prst="rect">
            <a:avLst/>
          </a:prstGeom>
        </p:spPr>
        <p:txBody>
          <a:bodyPr/>
          <a:lstStyle/>
          <a:p>
            <a:fld id="{8604AEDF-04DA-4660-99CB-489C4679880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p:nvPr>
            <p:ph type="dt" sz="half" idx="10"/>
          </p:nvPr>
        </p:nvSpPr>
        <p:spPr>
          <a:xfrm>
            <a:off x="838200" y="6356350"/>
            <a:ext cx="2743200" cy="365125"/>
          </a:xfrm>
          <a:prstGeom prst="rect">
            <a:avLst/>
          </a:prstGeom>
        </p:spPr>
        <p:txBody>
          <a:bodyPr/>
          <a:lstStyle/>
          <a:p>
            <a:fld id="{6844258E-67D9-4341-BA26-9B96C920DCFC}" type="datetimeFigureOut">
              <a:rPr lang="zh-CN" altLang="en-US" smtClean="0"/>
            </a:fld>
            <a:endParaRPr lang="zh-CN" altLang="en-US"/>
          </a:p>
        </p:txBody>
      </p:sp>
      <p:sp>
        <p:nvSpPr>
          <p:cNvPr id="5" name="页脚占位符 4"/>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p:nvPr>
            <p:ph type="sldNum" sz="quarter" idx="12"/>
          </p:nvPr>
        </p:nvSpPr>
        <p:spPr>
          <a:xfrm>
            <a:off x="8610600" y="6356350"/>
            <a:ext cx="2743200" cy="365125"/>
          </a:xfrm>
          <a:prstGeom prst="rect">
            <a:avLst/>
          </a:prstGeom>
        </p:spPr>
        <p:txBody>
          <a:bodyPr/>
          <a:lstStyle/>
          <a:p>
            <a:fld id="{8604AEDF-04DA-4660-99CB-489C4679880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p:nvPr>
            <p:ph type="dt" sz="half" idx="10"/>
          </p:nvPr>
        </p:nvSpPr>
        <p:spPr>
          <a:xfrm>
            <a:off x="838200" y="6356350"/>
            <a:ext cx="2743200" cy="365125"/>
          </a:xfrm>
          <a:prstGeom prst="rect">
            <a:avLst/>
          </a:prstGeom>
        </p:spPr>
        <p:txBody>
          <a:bodyPr/>
          <a:lstStyle/>
          <a:p>
            <a:fld id="{6844258E-67D9-4341-BA26-9B96C920DCFC}" type="datetimeFigureOut">
              <a:rPr lang="zh-CN" altLang="en-US" smtClean="0"/>
            </a:fld>
            <a:endParaRPr lang="zh-CN" altLang="en-US"/>
          </a:p>
        </p:txBody>
      </p:sp>
      <p:sp>
        <p:nvSpPr>
          <p:cNvPr id="6" name="页脚占位符 5"/>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p:nvPr>
            <p:ph type="sldNum" sz="quarter" idx="12"/>
          </p:nvPr>
        </p:nvSpPr>
        <p:spPr>
          <a:xfrm>
            <a:off x="8610600" y="6356350"/>
            <a:ext cx="2743200" cy="365125"/>
          </a:xfrm>
          <a:prstGeom prst="rect">
            <a:avLst/>
          </a:prstGeom>
        </p:spPr>
        <p:txBody>
          <a:bodyPr/>
          <a:lstStyle/>
          <a:p>
            <a:fld id="{8604AEDF-04DA-4660-99CB-489C4679880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p:nvPr>
            <p:ph type="dt" sz="half" idx="10"/>
          </p:nvPr>
        </p:nvSpPr>
        <p:spPr>
          <a:xfrm>
            <a:off x="838200" y="6356350"/>
            <a:ext cx="2743200" cy="365125"/>
          </a:xfrm>
          <a:prstGeom prst="rect">
            <a:avLst/>
          </a:prstGeom>
        </p:spPr>
        <p:txBody>
          <a:bodyPr/>
          <a:lstStyle/>
          <a:p>
            <a:fld id="{6844258E-67D9-4341-BA26-9B96C920DCFC}" type="datetimeFigureOut">
              <a:rPr lang="zh-CN" altLang="en-US" smtClean="0"/>
            </a:fld>
            <a:endParaRPr lang="zh-CN" altLang="en-US"/>
          </a:p>
        </p:txBody>
      </p:sp>
      <p:sp>
        <p:nvSpPr>
          <p:cNvPr id="8" name="页脚占位符 7"/>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p:nvPr>
            <p:ph type="sldNum" sz="quarter" idx="12"/>
          </p:nvPr>
        </p:nvSpPr>
        <p:spPr>
          <a:xfrm>
            <a:off x="8610600" y="6356350"/>
            <a:ext cx="2743200" cy="365125"/>
          </a:xfrm>
          <a:prstGeom prst="rect">
            <a:avLst/>
          </a:prstGeom>
        </p:spPr>
        <p:txBody>
          <a:bodyPr/>
          <a:lstStyle/>
          <a:p>
            <a:fld id="{8604AEDF-04DA-4660-99CB-489C4679880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p:nvPr>
            <p:ph type="dt" sz="half" idx="10"/>
          </p:nvPr>
        </p:nvSpPr>
        <p:spPr>
          <a:xfrm>
            <a:off x="838200" y="6356350"/>
            <a:ext cx="2743200" cy="365125"/>
          </a:xfrm>
          <a:prstGeom prst="rect">
            <a:avLst/>
          </a:prstGeom>
        </p:spPr>
        <p:txBody>
          <a:bodyPr/>
          <a:lstStyle/>
          <a:p>
            <a:fld id="{6844258E-67D9-4341-BA26-9B96C920DCFC}" type="datetimeFigureOut">
              <a:rPr lang="zh-CN" altLang="en-US" smtClean="0"/>
            </a:fld>
            <a:endParaRPr lang="zh-CN" altLang="en-US"/>
          </a:p>
        </p:txBody>
      </p:sp>
      <p:sp>
        <p:nvSpPr>
          <p:cNvPr id="4" name="页脚占位符 3"/>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p:nvPr>
            <p:ph type="sldNum" sz="quarter" idx="12"/>
          </p:nvPr>
        </p:nvSpPr>
        <p:spPr>
          <a:xfrm>
            <a:off x="8610600" y="6356350"/>
            <a:ext cx="2743200" cy="365125"/>
          </a:xfrm>
          <a:prstGeom prst="rect">
            <a:avLst/>
          </a:prstGeom>
        </p:spPr>
        <p:txBody>
          <a:bodyPr/>
          <a:lstStyle/>
          <a:p>
            <a:fld id="{8604AEDF-04DA-4660-99CB-489C4679880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p:nvPr>
            <p:ph type="dt" sz="half" idx="10"/>
          </p:nvPr>
        </p:nvSpPr>
        <p:spPr>
          <a:xfrm>
            <a:off x="838200" y="6356350"/>
            <a:ext cx="2743200" cy="365125"/>
          </a:xfrm>
          <a:prstGeom prst="rect">
            <a:avLst/>
          </a:prstGeom>
        </p:spPr>
        <p:txBody>
          <a:bodyPr/>
          <a:lstStyle/>
          <a:p>
            <a:fld id="{6844258E-67D9-4341-BA26-9B96C920DCFC}" type="datetimeFigureOut">
              <a:rPr lang="zh-CN" altLang="en-US" smtClean="0"/>
            </a:fld>
            <a:endParaRPr lang="zh-CN" altLang="en-US"/>
          </a:p>
        </p:txBody>
      </p:sp>
      <p:sp>
        <p:nvSpPr>
          <p:cNvPr id="3" name="页脚占位符 2"/>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p:nvPr>
            <p:ph type="sldNum" sz="quarter" idx="12"/>
          </p:nvPr>
        </p:nvSpPr>
        <p:spPr>
          <a:xfrm>
            <a:off x="8610600" y="6356350"/>
            <a:ext cx="2743200" cy="365125"/>
          </a:xfrm>
          <a:prstGeom prst="rect">
            <a:avLst/>
          </a:prstGeom>
        </p:spPr>
        <p:txBody>
          <a:bodyPr/>
          <a:lstStyle/>
          <a:p>
            <a:fld id="{8604AEDF-04DA-4660-99CB-489C4679880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p:nvPr>
            <p:ph type="title"/>
          </p:nvPr>
        </p:nvSpPr>
        <p:spPr>
          <a:xfrm>
            <a:off x="839788" y="457200"/>
            <a:ext cx="3932237" cy="1600200"/>
          </a:xfrm>
          <a:prstGeom prst="rect">
            <a:avLst/>
          </a:prstGeom>
        </p:spPr>
        <p:txBody>
          <a:bodyPr anchor="b"/>
          <a:lstStyle>
            <a:lvl1pPr>
              <a:defRPr sz="3200">
                <a:latin typeface="+mn-ea"/>
                <a:ea typeface="+mn-ea"/>
              </a:defRPr>
            </a:lvl1pPr>
          </a:lstStyle>
          <a:p>
            <a:r>
              <a:rPr lang="zh-CN" altLang="en-US" dirty="0"/>
              <a:t>单击此处编辑母版标题样式</a:t>
            </a:r>
            <a:endParaRPr lang="zh-CN" altLang="en-US" dirty="0"/>
          </a:p>
        </p:txBody>
      </p:sp>
      <p:sp>
        <p:nvSpPr>
          <p:cNvPr id="3" name="内容占位符 2"/>
          <p:cNvSpPr/>
          <p:nvPr>
            <p:ph idx="1"/>
          </p:nvPr>
        </p:nvSpPr>
        <p:spPr>
          <a:xfrm>
            <a:off x="5183188" y="987425"/>
            <a:ext cx="6172200" cy="4873625"/>
          </a:xfrm>
          <a:prstGeom prst="rect">
            <a:avLst/>
          </a:prstGeom>
        </p:spPr>
        <p:txBody>
          <a:bodyPr/>
          <a:lstStyle>
            <a:lvl1pPr>
              <a:defRPr sz="3200">
                <a:latin typeface="+mn-ea"/>
                <a:ea typeface="+mn-ea"/>
              </a:defRPr>
            </a:lvl1pPr>
            <a:lvl2pPr>
              <a:defRPr sz="2800">
                <a:latin typeface="+mn-ea"/>
                <a:ea typeface="+mn-ea"/>
              </a:defRPr>
            </a:lvl2pPr>
            <a:lvl3pPr>
              <a:defRPr sz="2400">
                <a:latin typeface="+mn-ea"/>
                <a:ea typeface="+mn-ea"/>
              </a:defRPr>
            </a:lvl3pPr>
            <a:lvl4pPr>
              <a:defRPr sz="2000">
                <a:latin typeface="+mn-ea"/>
                <a:ea typeface="+mn-ea"/>
              </a:defRPr>
            </a:lvl4pPr>
            <a:lvl5pPr>
              <a:defRPr sz="2000">
                <a:latin typeface="+mn-ea"/>
                <a:ea typeface="+mn-ea"/>
              </a:defRPr>
            </a:lvl5pPr>
            <a:lvl6pPr>
              <a:defRPr sz="2000"/>
            </a:lvl6pPr>
            <a:lvl7pPr>
              <a:defRPr sz="2000"/>
            </a:lvl7pPr>
            <a:lvl8pPr>
              <a:defRPr sz="2000"/>
            </a:lvl8pPr>
            <a:lvl9pPr>
              <a:defRPr sz="2000"/>
            </a:lvl9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文本占位符 3"/>
          <p:cNvSpPr/>
          <p:nvPr>
            <p:ph type="body" sz="half" idx="2"/>
          </p:nvPr>
        </p:nvSpPr>
        <p:spPr>
          <a:xfrm>
            <a:off x="839788" y="2057400"/>
            <a:ext cx="3932237" cy="3811588"/>
          </a:xfrm>
          <a:prstGeom prst="rect">
            <a:avLst/>
          </a:prstGeom>
        </p:spPr>
        <p:txBody>
          <a:bodyPr/>
          <a:lstStyle>
            <a:lvl1pPr marL="0" indent="0">
              <a:buNone/>
              <a:defRPr sz="16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p:nvPr>
            <p:ph type="dt" sz="half" idx="10"/>
          </p:nvPr>
        </p:nvSpPr>
        <p:spPr>
          <a:xfrm>
            <a:off x="838200" y="6356350"/>
            <a:ext cx="2743200" cy="365125"/>
          </a:xfrm>
          <a:prstGeom prst="rect">
            <a:avLst/>
          </a:prstGeom>
        </p:spPr>
        <p:txBody>
          <a:bodyPr/>
          <a:lstStyle/>
          <a:p>
            <a:fld id="{6844258E-67D9-4341-BA26-9B96C920DCFC}" type="datetimeFigureOut">
              <a:rPr lang="zh-CN" altLang="en-US" smtClean="0"/>
            </a:fld>
            <a:endParaRPr lang="zh-CN" altLang="en-US"/>
          </a:p>
        </p:txBody>
      </p:sp>
      <p:sp>
        <p:nvSpPr>
          <p:cNvPr id="6" name="页脚占位符 5"/>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p:nvPr>
            <p:ph type="sldNum" sz="quarter" idx="12"/>
          </p:nvPr>
        </p:nvSpPr>
        <p:spPr>
          <a:xfrm>
            <a:off x="8610600" y="6356350"/>
            <a:ext cx="2743200" cy="365125"/>
          </a:xfrm>
          <a:prstGeom prst="rect">
            <a:avLst/>
          </a:prstGeom>
        </p:spPr>
        <p:txBody>
          <a:bodyPr/>
          <a:lstStyle/>
          <a:p>
            <a:fld id="{8604AEDF-04DA-4660-99CB-489C4679880F}" type="slidenum">
              <a:rPr lang="zh-CN" altLang="en-US" smtClean="0"/>
            </a:fld>
            <a:endParaRPr lang="zh-CN" altLang="en-US"/>
          </a:p>
        </p:txBody>
      </p:sp>
      <p:pic>
        <p:nvPicPr>
          <p:cNvPr id="9" name="图片 8" descr="广东省健康科普促进会logo标准组合2.jpg"/>
          <p:cNvPicPr>
            <a:picLocks noChangeAspect="1"/>
          </p:cNvPicPr>
          <p:nvPr userDrawn="1"/>
        </p:nvPicPr>
        <p:blipFill>
          <a:blip r:embed="rId2" cstate="print"/>
          <a:stretch>
            <a:fillRect/>
          </a:stretch>
        </p:blipFill>
        <p:spPr>
          <a:xfrm>
            <a:off x="9131655" y="78205"/>
            <a:ext cx="2923309" cy="8259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p:nvPr>
            <p:ph type="dt" sz="half" idx="10"/>
          </p:nvPr>
        </p:nvSpPr>
        <p:spPr/>
        <p:txBody>
          <a:bodyPr/>
          <a:lstStyle/>
          <a:p>
            <a:fld id="{6844258E-67D9-4341-BA26-9B96C920DCFC}"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8604AEDF-04DA-4660-99CB-489C4679880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p:nvPr>
            <p:ph type="title"/>
          </p:nvPr>
        </p:nvSpPr>
        <p:spPr>
          <a:xfrm>
            <a:off x="839788" y="457200"/>
            <a:ext cx="3932237" cy="1600200"/>
          </a:xfrm>
          <a:prstGeom prst="rect">
            <a:avLst/>
          </a:prstGeom>
        </p:spPr>
        <p:txBody>
          <a:bodyPr anchor="b"/>
          <a:lstStyle>
            <a:lvl1pPr>
              <a:defRPr sz="3200">
                <a:latin typeface="+mn-ea"/>
                <a:ea typeface="+mn-ea"/>
              </a:defRPr>
            </a:lvl1pPr>
          </a:lstStyle>
          <a:p>
            <a:r>
              <a:rPr lang="zh-CN" altLang="en-US" dirty="0"/>
              <a:t>单击此处编辑母版标题样式</a:t>
            </a:r>
            <a:endParaRPr lang="zh-CN" altLang="en-US" dirty="0"/>
          </a:p>
        </p:txBody>
      </p:sp>
      <p:sp>
        <p:nvSpPr>
          <p:cNvPr id="3" name="图片占位符 2"/>
          <p:cNvSpPr/>
          <p:nvPr>
            <p:ph type="pic" idx="1"/>
          </p:nvPr>
        </p:nvSpPr>
        <p:spPr>
          <a:xfrm>
            <a:off x="5183188" y="987425"/>
            <a:ext cx="6172200" cy="4873625"/>
          </a:xfrm>
          <a:prstGeom prst="rect">
            <a:avLst/>
          </a:prstGeom>
        </p:spPr>
        <p:txBody>
          <a:bodyPr/>
          <a:lstStyle>
            <a:lvl1pPr marL="0" indent="0">
              <a:buNone/>
              <a:defRPr sz="3200">
                <a:latin typeface="+mn-ea"/>
                <a:ea typeface="+mn-e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p:nvPr>
            <p:ph type="body" sz="half" idx="2"/>
          </p:nvPr>
        </p:nvSpPr>
        <p:spPr>
          <a:xfrm>
            <a:off x="839788" y="2057400"/>
            <a:ext cx="3932237" cy="3811588"/>
          </a:xfrm>
          <a:prstGeom prst="rect">
            <a:avLst/>
          </a:prstGeom>
        </p:spPr>
        <p:txBody>
          <a:bodyPr/>
          <a:lstStyle>
            <a:lvl1pPr marL="0" indent="0">
              <a:buNone/>
              <a:defRPr sz="16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p:nvPr>
            <p:ph type="dt" sz="half" idx="10"/>
          </p:nvPr>
        </p:nvSpPr>
        <p:spPr>
          <a:xfrm>
            <a:off x="838200" y="6356350"/>
            <a:ext cx="2743200" cy="365125"/>
          </a:xfrm>
          <a:prstGeom prst="rect">
            <a:avLst/>
          </a:prstGeom>
        </p:spPr>
        <p:txBody>
          <a:bodyPr/>
          <a:lstStyle/>
          <a:p>
            <a:fld id="{6844258E-67D9-4341-BA26-9B96C920DCFC}" type="datetimeFigureOut">
              <a:rPr lang="zh-CN" altLang="en-US" smtClean="0"/>
            </a:fld>
            <a:endParaRPr lang="zh-CN" altLang="en-US"/>
          </a:p>
        </p:txBody>
      </p:sp>
      <p:sp>
        <p:nvSpPr>
          <p:cNvPr id="6" name="页脚占位符 5"/>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p:nvPr>
            <p:ph type="sldNum" sz="quarter" idx="12"/>
          </p:nvPr>
        </p:nvSpPr>
        <p:spPr>
          <a:xfrm>
            <a:off x="8610600" y="6356350"/>
            <a:ext cx="2743200" cy="365125"/>
          </a:xfrm>
          <a:prstGeom prst="rect">
            <a:avLst/>
          </a:prstGeom>
        </p:spPr>
        <p:txBody>
          <a:bodyPr/>
          <a:lstStyle/>
          <a:p>
            <a:fld id="{8604AEDF-04DA-4660-99CB-489C4679880F}" type="slidenum">
              <a:rPr lang="zh-CN" altLang="en-US" smtClean="0"/>
            </a:fld>
            <a:endParaRPr lang="zh-CN" altLang="en-US"/>
          </a:p>
        </p:txBody>
      </p:sp>
      <p:pic>
        <p:nvPicPr>
          <p:cNvPr id="9" name="图片 8" descr="广东省健康科普促进会logo标准组合2.jpg"/>
          <p:cNvPicPr>
            <a:picLocks noChangeAspect="1"/>
          </p:cNvPicPr>
          <p:nvPr userDrawn="1"/>
        </p:nvPicPr>
        <p:blipFill>
          <a:blip r:embed="rId2" cstate="print"/>
          <a:stretch>
            <a:fillRect/>
          </a:stretch>
        </p:blipFill>
        <p:spPr>
          <a:xfrm>
            <a:off x="9131655" y="78205"/>
            <a:ext cx="2923309" cy="8259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p:nvPr>
            <p:ph type="title"/>
          </p:nvPr>
        </p:nvSpPr>
        <p:spPr>
          <a:xfrm>
            <a:off x="838200" y="365125"/>
            <a:ext cx="10515600" cy="1325563"/>
          </a:xfrm>
          <a:prstGeom prst="rect">
            <a:avLst/>
          </a:prstGeom>
        </p:spPr>
        <p:txBody>
          <a:bodyPr/>
          <a:lstStyle>
            <a:lvl1pPr>
              <a:defRPr>
                <a:latin typeface="+mn-ea"/>
                <a:ea typeface="+mn-ea"/>
              </a:defRPr>
            </a:lvl1pPr>
          </a:lstStyle>
          <a:p>
            <a:r>
              <a:rPr lang="zh-CN" altLang="en-US" dirty="0"/>
              <a:t>单击此处编辑母版标题样式</a:t>
            </a:r>
            <a:endParaRPr lang="zh-CN" altLang="en-US" dirty="0"/>
          </a:p>
        </p:txBody>
      </p:sp>
      <p:sp>
        <p:nvSpPr>
          <p:cNvPr id="3" name="竖排文字占位符 2"/>
          <p:cNvSpPr/>
          <p:nvPr>
            <p:ph type="body" orient="vert" idx="1"/>
          </p:nvPr>
        </p:nvSpPr>
        <p:spPr>
          <a:xfrm>
            <a:off x="838200" y="1825625"/>
            <a:ext cx="10515600" cy="4351338"/>
          </a:xfrm>
          <a:prstGeom prst="rect">
            <a:avLst/>
          </a:prstGeom>
        </p:spPr>
        <p:txBody>
          <a:bodyPr vert="eaVert"/>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p:nvPr>
            <p:ph type="dt" sz="half" idx="10"/>
          </p:nvPr>
        </p:nvSpPr>
        <p:spPr>
          <a:xfrm>
            <a:off x="838200" y="6356350"/>
            <a:ext cx="2743200" cy="365125"/>
          </a:xfrm>
          <a:prstGeom prst="rect">
            <a:avLst/>
          </a:prstGeom>
        </p:spPr>
        <p:txBody>
          <a:bodyPr/>
          <a:lstStyle/>
          <a:p>
            <a:fld id="{6844258E-67D9-4341-BA26-9B96C920DCFC}" type="datetimeFigureOut">
              <a:rPr lang="zh-CN" altLang="en-US" smtClean="0"/>
            </a:fld>
            <a:endParaRPr lang="zh-CN" altLang="en-US"/>
          </a:p>
        </p:txBody>
      </p:sp>
      <p:sp>
        <p:nvSpPr>
          <p:cNvPr id="5" name="页脚占位符 4"/>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p:nvPr>
            <p:ph type="sldNum" sz="quarter" idx="12"/>
          </p:nvPr>
        </p:nvSpPr>
        <p:spPr>
          <a:xfrm>
            <a:off x="8610600" y="6356350"/>
            <a:ext cx="2743200" cy="365125"/>
          </a:xfrm>
          <a:prstGeom prst="rect">
            <a:avLst/>
          </a:prstGeom>
        </p:spPr>
        <p:txBody>
          <a:bodyPr/>
          <a:lstStyle/>
          <a:p>
            <a:fld id="{8604AEDF-04DA-4660-99CB-489C4679880F}" type="slidenum">
              <a:rPr lang="zh-CN" altLang="en-US" smtClean="0"/>
            </a:fld>
            <a:endParaRPr lang="zh-CN" altLang="en-US"/>
          </a:p>
        </p:txBody>
      </p:sp>
      <p:pic>
        <p:nvPicPr>
          <p:cNvPr id="7" name="图片 6" descr="广东省健康科普促进会logo标准组合2.jpg"/>
          <p:cNvPicPr>
            <a:picLocks noChangeAspect="1"/>
          </p:cNvPicPr>
          <p:nvPr userDrawn="1"/>
        </p:nvPicPr>
        <p:blipFill>
          <a:blip r:embed="rId2" cstate="print"/>
          <a:stretch>
            <a:fillRect/>
          </a:stretch>
        </p:blipFill>
        <p:spPr>
          <a:xfrm>
            <a:off x="9131655" y="78205"/>
            <a:ext cx="2923309" cy="8259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3" name="竖排文字占位符 2"/>
          <p:cNvSpPr/>
          <p:nvPr>
            <p:ph type="body" orient="vert" idx="1"/>
          </p:nvPr>
        </p:nvSpPr>
        <p:spPr>
          <a:xfrm>
            <a:off x="838200" y="365125"/>
            <a:ext cx="7734300" cy="5811838"/>
          </a:xfrm>
          <a:prstGeom prst="rect">
            <a:avLst/>
          </a:prstGeom>
        </p:spPr>
        <p:txBody>
          <a:bodyPr vert="eaVert"/>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p:nvPr>
            <p:ph type="dt" sz="half" idx="10"/>
          </p:nvPr>
        </p:nvSpPr>
        <p:spPr>
          <a:xfrm>
            <a:off x="838200" y="6356350"/>
            <a:ext cx="2743200" cy="365125"/>
          </a:xfrm>
          <a:prstGeom prst="rect">
            <a:avLst/>
          </a:prstGeom>
        </p:spPr>
        <p:txBody>
          <a:bodyPr/>
          <a:lstStyle/>
          <a:p>
            <a:fld id="{6844258E-67D9-4341-BA26-9B96C920DCFC}" type="datetimeFigureOut">
              <a:rPr lang="zh-CN" altLang="en-US" smtClean="0"/>
            </a:fld>
            <a:endParaRPr lang="zh-CN" altLang="en-US"/>
          </a:p>
        </p:txBody>
      </p:sp>
      <p:sp>
        <p:nvSpPr>
          <p:cNvPr id="5" name="页脚占位符 4"/>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p:nvPr>
            <p:ph type="sldNum" sz="quarter" idx="12"/>
          </p:nvPr>
        </p:nvSpPr>
        <p:spPr>
          <a:xfrm>
            <a:off x="8610600" y="6356350"/>
            <a:ext cx="2743200" cy="365125"/>
          </a:xfrm>
          <a:prstGeom prst="rect">
            <a:avLst/>
          </a:prstGeom>
        </p:spPr>
        <p:txBody>
          <a:bodyPr/>
          <a:lstStyle/>
          <a:p>
            <a:fld id="{8604AEDF-04DA-4660-99CB-489C4679880F}" type="slidenum">
              <a:rPr lang="zh-CN" altLang="en-US" smtClean="0"/>
            </a:fld>
            <a:endParaRPr lang="zh-CN" altLang="en-US"/>
          </a:p>
        </p:txBody>
      </p:sp>
      <p:pic>
        <p:nvPicPr>
          <p:cNvPr id="7" name="图片 6" descr="广东省健康科普促进会logo标准组合2.jpg"/>
          <p:cNvPicPr>
            <a:picLocks noChangeAspect="1"/>
          </p:cNvPicPr>
          <p:nvPr userDrawn="1"/>
        </p:nvPicPr>
        <p:blipFill>
          <a:blip r:embed="rId2" cstate="print"/>
          <a:stretch>
            <a:fillRect/>
          </a:stretch>
        </p:blipFill>
        <p:spPr>
          <a:xfrm>
            <a:off x="9131655" y="78205"/>
            <a:ext cx="2923309" cy="8259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p:nvPr>
            <p:ph type="dt" sz="half" idx="10"/>
          </p:nvPr>
        </p:nvSpPr>
        <p:spPr>
          <a:xfrm>
            <a:off x="838200" y="6356350"/>
            <a:ext cx="2743200" cy="365125"/>
          </a:xfrm>
          <a:prstGeom prst="rect">
            <a:avLst/>
          </a:prstGeom>
        </p:spPr>
        <p:txBody>
          <a:bodyPr/>
          <a:lstStyle/>
          <a:p>
            <a:fld id="{C8F4B715-DA3F-43A9-B818-6DB684FB204E}" type="datetimeFigureOut">
              <a:rPr lang="zh-CN" altLang="en-US" smtClean="0"/>
            </a:fld>
            <a:endParaRPr lang="zh-CN" altLang="en-US"/>
          </a:p>
        </p:txBody>
      </p:sp>
      <p:sp>
        <p:nvSpPr>
          <p:cNvPr id="5" name="页脚占位符 4"/>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p:nvPr>
            <p:ph type="sldNum" sz="quarter" idx="12"/>
          </p:nvPr>
        </p:nvSpPr>
        <p:spPr>
          <a:xfrm>
            <a:off x="8610600" y="6356350"/>
            <a:ext cx="2743200" cy="365125"/>
          </a:xfrm>
          <a:prstGeom prst="rect">
            <a:avLst/>
          </a:prstGeom>
        </p:spPr>
        <p:txBody>
          <a:bodyPr/>
          <a:lstStyle/>
          <a:p>
            <a:fld id="{206D11B3-14FC-457D-B7D9-523DA1E3B838}"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p:nvPr>
            <p:ph type="dt" sz="half" idx="10"/>
          </p:nvPr>
        </p:nvSpPr>
        <p:spPr>
          <a:xfrm>
            <a:off x="838200" y="6356350"/>
            <a:ext cx="2743200" cy="365125"/>
          </a:xfrm>
          <a:prstGeom prst="rect">
            <a:avLst/>
          </a:prstGeom>
        </p:spPr>
        <p:txBody>
          <a:bodyPr/>
          <a:lstStyle/>
          <a:p>
            <a:fld id="{C8F4B715-DA3F-43A9-B818-6DB684FB204E}" type="datetimeFigureOut">
              <a:rPr lang="zh-CN" altLang="en-US" smtClean="0"/>
            </a:fld>
            <a:endParaRPr lang="zh-CN" altLang="en-US"/>
          </a:p>
        </p:txBody>
      </p:sp>
      <p:sp>
        <p:nvSpPr>
          <p:cNvPr id="5" name="页脚占位符 4"/>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p:nvPr>
            <p:ph type="sldNum" sz="quarter" idx="12"/>
          </p:nvPr>
        </p:nvSpPr>
        <p:spPr>
          <a:xfrm>
            <a:off x="8610600" y="6356350"/>
            <a:ext cx="2743200" cy="365125"/>
          </a:xfrm>
          <a:prstGeom prst="rect">
            <a:avLst/>
          </a:prstGeom>
        </p:spPr>
        <p:txBody>
          <a:bodyPr/>
          <a:lstStyle/>
          <a:p>
            <a:fld id="{206D11B3-14FC-457D-B7D9-523DA1E3B838}"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p:nvPr>
            <p:ph type="dt" sz="half" idx="10"/>
          </p:nvPr>
        </p:nvSpPr>
        <p:spPr>
          <a:xfrm>
            <a:off x="838200" y="6356350"/>
            <a:ext cx="2743200" cy="365125"/>
          </a:xfrm>
          <a:prstGeom prst="rect">
            <a:avLst/>
          </a:prstGeom>
        </p:spPr>
        <p:txBody>
          <a:bodyPr/>
          <a:lstStyle/>
          <a:p>
            <a:fld id="{C8F4B715-DA3F-43A9-B818-6DB684FB204E}" type="datetimeFigureOut">
              <a:rPr lang="zh-CN" altLang="en-US" smtClean="0"/>
            </a:fld>
            <a:endParaRPr lang="zh-CN" altLang="en-US"/>
          </a:p>
        </p:txBody>
      </p:sp>
      <p:sp>
        <p:nvSpPr>
          <p:cNvPr id="5" name="页脚占位符 4"/>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p:nvPr>
            <p:ph type="sldNum" sz="quarter" idx="12"/>
          </p:nvPr>
        </p:nvSpPr>
        <p:spPr>
          <a:xfrm>
            <a:off x="8610600" y="6356350"/>
            <a:ext cx="2743200" cy="365125"/>
          </a:xfrm>
          <a:prstGeom prst="rect">
            <a:avLst/>
          </a:prstGeom>
        </p:spPr>
        <p:txBody>
          <a:bodyPr/>
          <a:lstStyle/>
          <a:p>
            <a:fld id="{206D11B3-14FC-457D-B7D9-523DA1E3B838}"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p:nvPr>
            <p:ph type="dt" sz="half" idx="10"/>
          </p:nvPr>
        </p:nvSpPr>
        <p:spPr>
          <a:xfrm>
            <a:off x="838200" y="6356350"/>
            <a:ext cx="2743200" cy="365125"/>
          </a:xfrm>
          <a:prstGeom prst="rect">
            <a:avLst/>
          </a:prstGeom>
        </p:spPr>
        <p:txBody>
          <a:bodyPr/>
          <a:lstStyle/>
          <a:p>
            <a:fld id="{C8F4B715-DA3F-43A9-B818-6DB684FB204E}" type="datetimeFigureOut">
              <a:rPr lang="zh-CN" altLang="en-US" smtClean="0"/>
            </a:fld>
            <a:endParaRPr lang="zh-CN" altLang="en-US"/>
          </a:p>
        </p:txBody>
      </p:sp>
      <p:sp>
        <p:nvSpPr>
          <p:cNvPr id="6" name="页脚占位符 5"/>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p:nvPr>
            <p:ph type="sldNum" sz="quarter" idx="12"/>
          </p:nvPr>
        </p:nvSpPr>
        <p:spPr>
          <a:xfrm>
            <a:off x="8610600" y="6356350"/>
            <a:ext cx="2743200" cy="365125"/>
          </a:xfrm>
          <a:prstGeom prst="rect">
            <a:avLst/>
          </a:prstGeom>
        </p:spPr>
        <p:txBody>
          <a:bodyPr/>
          <a:lstStyle/>
          <a:p>
            <a:fld id="{206D11B3-14FC-457D-B7D9-523DA1E3B838}"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p:nvPr>
            <p:ph type="dt" sz="half" idx="10"/>
          </p:nvPr>
        </p:nvSpPr>
        <p:spPr>
          <a:xfrm>
            <a:off x="838200" y="6356350"/>
            <a:ext cx="2743200" cy="365125"/>
          </a:xfrm>
          <a:prstGeom prst="rect">
            <a:avLst/>
          </a:prstGeom>
        </p:spPr>
        <p:txBody>
          <a:bodyPr/>
          <a:lstStyle/>
          <a:p>
            <a:fld id="{C8F4B715-DA3F-43A9-B818-6DB684FB204E}" type="datetimeFigureOut">
              <a:rPr lang="zh-CN" altLang="en-US" smtClean="0"/>
            </a:fld>
            <a:endParaRPr lang="zh-CN" altLang="en-US"/>
          </a:p>
        </p:txBody>
      </p:sp>
      <p:sp>
        <p:nvSpPr>
          <p:cNvPr id="8" name="页脚占位符 7"/>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p:nvPr>
            <p:ph type="sldNum" sz="quarter" idx="12"/>
          </p:nvPr>
        </p:nvSpPr>
        <p:spPr>
          <a:xfrm>
            <a:off x="8610600" y="6356350"/>
            <a:ext cx="2743200" cy="365125"/>
          </a:xfrm>
          <a:prstGeom prst="rect">
            <a:avLst/>
          </a:prstGeom>
        </p:spPr>
        <p:txBody>
          <a:bodyPr/>
          <a:lstStyle/>
          <a:p>
            <a:fld id="{206D11B3-14FC-457D-B7D9-523DA1E3B83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p:nvPr>
            <p:ph type="dt" sz="half" idx="10"/>
          </p:nvPr>
        </p:nvSpPr>
        <p:spPr/>
        <p:txBody>
          <a:bodyPr/>
          <a:lstStyle/>
          <a:p>
            <a:fld id="{6844258E-67D9-4341-BA26-9B96C920DCFC}"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8604AEDF-04DA-4660-99CB-489C4679880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p:nvPr>
            <p:ph type="dt" sz="half" idx="10"/>
          </p:nvPr>
        </p:nvSpPr>
        <p:spPr>
          <a:xfrm>
            <a:off x="838200" y="6356350"/>
            <a:ext cx="2743200" cy="365125"/>
          </a:xfrm>
          <a:prstGeom prst="rect">
            <a:avLst/>
          </a:prstGeom>
        </p:spPr>
        <p:txBody>
          <a:bodyPr/>
          <a:lstStyle/>
          <a:p>
            <a:fld id="{C8F4B715-DA3F-43A9-B818-6DB684FB204E}" type="datetimeFigureOut">
              <a:rPr lang="zh-CN" altLang="en-US" smtClean="0"/>
            </a:fld>
            <a:endParaRPr lang="zh-CN" altLang="en-US"/>
          </a:p>
        </p:txBody>
      </p:sp>
      <p:sp>
        <p:nvSpPr>
          <p:cNvPr id="4" name="页脚占位符 3"/>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p:nvPr>
            <p:ph type="sldNum" sz="quarter" idx="12"/>
          </p:nvPr>
        </p:nvSpPr>
        <p:spPr>
          <a:xfrm>
            <a:off x="8610600" y="6356350"/>
            <a:ext cx="2743200" cy="365125"/>
          </a:xfrm>
          <a:prstGeom prst="rect">
            <a:avLst/>
          </a:prstGeom>
        </p:spPr>
        <p:txBody>
          <a:bodyPr/>
          <a:lstStyle/>
          <a:p>
            <a:fld id="{206D11B3-14FC-457D-B7D9-523DA1E3B838}"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p:nvPr>
            <p:ph type="dt" sz="half" idx="10"/>
          </p:nvPr>
        </p:nvSpPr>
        <p:spPr>
          <a:xfrm>
            <a:off x="838200" y="6356350"/>
            <a:ext cx="2743200" cy="365125"/>
          </a:xfrm>
          <a:prstGeom prst="rect">
            <a:avLst/>
          </a:prstGeom>
        </p:spPr>
        <p:txBody>
          <a:bodyPr/>
          <a:lstStyle/>
          <a:p>
            <a:fld id="{C8F4B715-DA3F-43A9-B818-6DB684FB204E}" type="datetimeFigureOut">
              <a:rPr lang="zh-CN" altLang="en-US" smtClean="0"/>
            </a:fld>
            <a:endParaRPr lang="zh-CN" altLang="en-US"/>
          </a:p>
        </p:txBody>
      </p:sp>
      <p:sp>
        <p:nvSpPr>
          <p:cNvPr id="3" name="页脚占位符 2"/>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p:nvPr>
            <p:ph type="sldNum" sz="quarter" idx="12"/>
          </p:nvPr>
        </p:nvSpPr>
        <p:spPr>
          <a:xfrm>
            <a:off x="8610600" y="6356350"/>
            <a:ext cx="2743200" cy="365125"/>
          </a:xfrm>
          <a:prstGeom prst="rect">
            <a:avLst/>
          </a:prstGeom>
        </p:spPr>
        <p:txBody>
          <a:bodyPr/>
          <a:lstStyle/>
          <a:p>
            <a:fld id="{206D11B3-14FC-457D-B7D9-523DA1E3B838}"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p:nvPr>
            <p:ph type="dt" sz="half" idx="10"/>
          </p:nvPr>
        </p:nvSpPr>
        <p:spPr>
          <a:xfrm>
            <a:off x="838200" y="6356350"/>
            <a:ext cx="2743200" cy="365125"/>
          </a:xfrm>
          <a:prstGeom prst="rect">
            <a:avLst/>
          </a:prstGeom>
        </p:spPr>
        <p:txBody>
          <a:bodyPr/>
          <a:lstStyle/>
          <a:p>
            <a:fld id="{C8F4B715-DA3F-43A9-B818-6DB684FB204E}" type="datetimeFigureOut">
              <a:rPr lang="zh-CN" altLang="en-US" smtClean="0"/>
            </a:fld>
            <a:endParaRPr lang="zh-CN" altLang="en-US"/>
          </a:p>
        </p:txBody>
      </p:sp>
      <p:sp>
        <p:nvSpPr>
          <p:cNvPr id="6" name="页脚占位符 5"/>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p:nvPr>
            <p:ph type="sldNum" sz="quarter" idx="12"/>
          </p:nvPr>
        </p:nvSpPr>
        <p:spPr>
          <a:xfrm>
            <a:off x="8610600" y="6356350"/>
            <a:ext cx="2743200" cy="365125"/>
          </a:xfrm>
          <a:prstGeom prst="rect">
            <a:avLst/>
          </a:prstGeom>
        </p:spPr>
        <p:txBody>
          <a:bodyPr/>
          <a:lstStyle/>
          <a:p>
            <a:fld id="{206D11B3-14FC-457D-B7D9-523DA1E3B838}"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p:nvPr>
            <p:ph type="dt" sz="half" idx="10"/>
          </p:nvPr>
        </p:nvSpPr>
        <p:spPr>
          <a:xfrm>
            <a:off x="838200" y="6356350"/>
            <a:ext cx="2743200" cy="365125"/>
          </a:xfrm>
          <a:prstGeom prst="rect">
            <a:avLst/>
          </a:prstGeom>
        </p:spPr>
        <p:txBody>
          <a:bodyPr/>
          <a:lstStyle/>
          <a:p>
            <a:fld id="{C8F4B715-DA3F-43A9-B818-6DB684FB204E}" type="datetimeFigureOut">
              <a:rPr lang="zh-CN" altLang="en-US" smtClean="0"/>
            </a:fld>
            <a:endParaRPr lang="zh-CN" altLang="en-US"/>
          </a:p>
        </p:txBody>
      </p:sp>
      <p:sp>
        <p:nvSpPr>
          <p:cNvPr id="6" name="页脚占位符 5"/>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p:nvPr>
            <p:ph type="sldNum" sz="quarter" idx="12"/>
          </p:nvPr>
        </p:nvSpPr>
        <p:spPr>
          <a:xfrm>
            <a:off x="8610600" y="6356350"/>
            <a:ext cx="2743200" cy="365125"/>
          </a:xfrm>
          <a:prstGeom prst="rect">
            <a:avLst/>
          </a:prstGeom>
        </p:spPr>
        <p:txBody>
          <a:bodyPr/>
          <a:lstStyle/>
          <a:p>
            <a:fld id="{206D11B3-14FC-457D-B7D9-523DA1E3B838}"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p:nvPr>
            <p:ph type="dt" sz="half" idx="10"/>
          </p:nvPr>
        </p:nvSpPr>
        <p:spPr>
          <a:xfrm>
            <a:off x="838200" y="6356350"/>
            <a:ext cx="2743200" cy="365125"/>
          </a:xfrm>
          <a:prstGeom prst="rect">
            <a:avLst/>
          </a:prstGeom>
        </p:spPr>
        <p:txBody>
          <a:bodyPr/>
          <a:lstStyle/>
          <a:p>
            <a:fld id="{C8F4B715-DA3F-43A9-B818-6DB684FB204E}" type="datetimeFigureOut">
              <a:rPr lang="zh-CN" altLang="en-US" smtClean="0"/>
            </a:fld>
            <a:endParaRPr lang="zh-CN" altLang="en-US"/>
          </a:p>
        </p:txBody>
      </p:sp>
      <p:sp>
        <p:nvSpPr>
          <p:cNvPr id="5" name="页脚占位符 4"/>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p:nvPr>
            <p:ph type="sldNum" sz="quarter" idx="12"/>
          </p:nvPr>
        </p:nvSpPr>
        <p:spPr>
          <a:xfrm>
            <a:off x="8610600" y="6356350"/>
            <a:ext cx="2743200" cy="365125"/>
          </a:xfrm>
          <a:prstGeom prst="rect">
            <a:avLst/>
          </a:prstGeom>
        </p:spPr>
        <p:txBody>
          <a:bodyPr/>
          <a:lstStyle/>
          <a:p>
            <a:fld id="{206D11B3-14FC-457D-B7D9-523DA1E3B838}"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p:nvPr>
            <p:ph type="dt" sz="half" idx="10"/>
          </p:nvPr>
        </p:nvSpPr>
        <p:spPr>
          <a:xfrm>
            <a:off x="838200" y="6356350"/>
            <a:ext cx="2743200" cy="365125"/>
          </a:xfrm>
          <a:prstGeom prst="rect">
            <a:avLst/>
          </a:prstGeom>
        </p:spPr>
        <p:txBody>
          <a:bodyPr/>
          <a:lstStyle/>
          <a:p>
            <a:fld id="{C8F4B715-DA3F-43A9-B818-6DB684FB204E}" type="datetimeFigureOut">
              <a:rPr lang="zh-CN" altLang="en-US" smtClean="0"/>
            </a:fld>
            <a:endParaRPr lang="zh-CN" altLang="en-US"/>
          </a:p>
        </p:txBody>
      </p:sp>
      <p:sp>
        <p:nvSpPr>
          <p:cNvPr id="5" name="页脚占位符 4"/>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p:nvPr>
            <p:ph type="sldNum" sz="quarter" idx="12"/>
          </p:nvPr>
        </p:nvSpPr>
        <p:spPr>
          <a:xfrm>
            <a:off x="8610600" y="6356350"/>
            <a:ext cx="2743200" cy="365125"/>
          </a:xfrm>
          <a:prstGeom prst="rect">
            <a:avLst/>
          </a:prstGeom>
        </p:spPr>
        <p:txBody>
          <a:bodyPr/>
          <a:lstStyle/>
          <a:p>
            <a:fld id="{206D11B3-14FC-457D-B7D9-523DA1E3B838}"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p:nvPr>
            <p:ph type="dt" sz="half" idx="10"/>
          </p:nvPr>
        </p:nvSpPr>
        <p:spPr/>
        <p:txBody>
          <a:bodyPr/>
          <a:lstStyle/>
          <a:p>
            <a:fld id="{6844258E-67D9-4341-BA26-9B96C920DCFC}"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8604AEDF-04DA-4660-99CB-489C4679880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p:nvPr>
            <p:ph type="dt" sz="half" idx="10"/>
          </p:nvPr>
        </p:nvSpPr>
        <p:spPr/>
        <p:txBody>
          <a:bodyPr/>
          <a:lstStyle/>
          <a:p>
            <a:fld id="{6844258E-67D9-4341-BA26-9B96C920DCFC}" type="datetimeFigureOut">
              <a:rPr lang="zh-CN" altLang="en-US" smtClean="0"/>
            </a:fld>
            <a:endParaRPr lang="zh-CN" altLang="en-US"/>
          </a:p>
        </p:txBody>
      </p:sp>
      <p:sp>
        <p:nvSpPr>
          <p:cNvPr id="8" name="页脚占位符 7"/>
          <p:cNvSpPr/>
          <p:nvPr>
            <p:ph type="ftr" sz="quarter" idx="11"/>
          </p:nvPr>
        </p:nvSpPr>
        <p:spPr/>
        <p:txBody>
          <a:bodyPr/>
          <a:lstStyle/>
          <a:p>
            <a:endParaRPr lang="zh-CN" altLang="en-US"/>
          </a:p>
        </p:txBody>
      </p:sp>
      <p:sp>
        <p:nvSpPr>
          <p:cNvPr id="9" name="灯片编号占位符 8"/>
          <p:cNvSpPr/>
          <p:nvPr>
            <p:ph type="sldNum" sz="quarter" idx="12"/>
          </p:nvPr>
        </p:nvSpPr>
        <p:spPr/>
        <p:txBody>
          <a:bodyPr/>
          <a:lstStyle/>
          <a:p>
            <a:fld id="{8604AEDF-04DA-4660-99CB-489C4679880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p:nvPr>
            <p:ph type="dt" sz="half" idx="10"/>
          </p:nvPr>
        </p:nvSpPr>
        <p:spPr/>
        <p:txBody>
          <a:bodyPr/>
          <a:lstStyle/>
          <a:p>
            <a:fld id="{6844258E-67D9-4341-BA26-9B96C920DCFC}" type="datetimeFigureOut">
              <a:rPr lang="zh-CN" altLang="en-US" smtClean="0"/>
            </a:fld>
            <a:endParaRPr lang="zh-CN" altLang="en-US"/>
          </a:p>
        </p:txBody>
      </p:sp>
      <p:sp>
        <p:nvSpPr>
          <p:cNvPr id="4" name="页脚占位符 3"/>
          <p:cNvSpPr/>
          <p:nvPr>
            <p:ph type="ftr" sz="quarter" idx="11"/>
          </p:nvPr>
        </p:nvSpPr>
        <p:spPr/>
        <p:txBody>
          <a:bodyPr/>
          <a:lstStyle/>
          <a:p>
            <a:endParaRPr lang="zh-CN" altLang="en-US"/>
          </a:p>
        </p:txBody>
      </p:sp>
      <p:sp>
        <p:nvSpPr>
          <p:cNvPr id="5" name="灯片编号占位符 4"/>
          <p:cNvSpPr/>
          <p:nvPr>
            <p:ph type="sldNum" sz="quarter" idx="12"/>
          </p:nvPr>
        </p:nvSpPr>
        <p:spPr/>
        <p:txBody>
          <a:bodyPr/>
          <a:lstStyle/>
          <a:p>
            <a:fld id="{8604AEDF-04DA-4660-99CB-489C4679880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p:nvPr>
            <p:ph type="dt" sz="half" idx="10"/>
          </p:nvPr>
        </p:nvSpPr>
        <p:spPr/>
        <p:txBody>
          <a:bodyPr/>
          <a:lstStyle/>
          <a:p>
            <a:fld id="{6844258E-67D9-4341-BA26-9B96C920DCFC}" type="datetimeFigureOut">
              <a:rPr lang="zh-CN" altLang="en-US" smtClean="0"/>
            </a:fld>
            <a:endParaRPr lang="zh-CN" altLang="en-US"/>
          </a:p>
        </p:txBody>
      </p:sp>
      <p:sp>
        <p:nvSpPr>
          <p:cNvPr id="3" name="页脚占位符 2"/>
          <p:cNvSpPr/>
          <p:nvPr>
            <p:ph type="ftr" sz="quarter" idx="11"/>
          </p:nvPr>
        </p:nvSpPr>
        <p:spPr/>
        <p:txBody>
          <a:bodyPr/>
          <a:lstStyle/>
          <a:p>
            <a:endParaRPr lang="zh-CN" altLang="en-US"/>
          </a:p>
        </p:txBody>
      </p:sp>
      <p:sp>
        <p:nvSpPr>
          <p:cNvPr id="4" name="灯片编号占位符 3"/>
          <p:cNvSpPr/>
          <p:nvPr>
            <p:ph type="sldNum" sz="quarter" idx="12"/>
          </p:nvPr>
        </p:nvSpPr>
        <p:spPr/>
        <p:txBody>
          <a:bodyPr/>
          <a:lstStyle/>
          <a:p>
            <a:fld id="{8604AEDF-04DA-4660-99CB-489C4679880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p:nvPr>
            <p:ph type="title"/>
          </p:nvPr>
        </p:nvSpPr>
        <p:spPr>
          <a:xfrm>
            <a:off x="839788" y="457200"/>
            <a:ext cx="3932237" cy="1600200"/>
          </a:xfrm>
          <a:prstGeom prst="rect">
            <a:avLst/>
          </a:prstGeom>
        </p:spPr>
        <p:txBody>
          <a:bodyPr anchor="b"/>
          <a:lstStyle>
            <a:lvl1pPr>
              <a:defRPr sz="3200">
                <a:latin typeface="+mn-ea"/>
                <a:ea typeface="+mn-ea"/>
              </a:defRPr>
            </a:lvl1pPr>
          </a:lstStyle>
          <a:p>
            <a:r>
              <a:rPr lang="zh-CN" altLang="en-US" dirty="0"/>
              <a:t>单击此处编辑母版标题样式</a:t>
            </a:r>
            <a:endParaRPr lang="zh-CN" altLang="en-US" dirty="0"/>
          </a:p>
        </p:txBody>
      </p:sp>
      <p:sp>
        <p:nvSpPr>
          <p:cNvPr id="3" name="内容占位符 2"/>
          <p:cNvSpPr/>
          <p:nvPr>
            <p:ph idx="1"/>
          </p:nvPr>
        </p:nvSpPr>
        <p:spPr>
          <a:xfrm>
            <a:off x="5183188" y="987425"/>
            <a:ext cx="6172200" cy="4873625"/>
          </a:xfrm>
          <a:prstGeom prst="rect">
            <a:avLst/>
          </a:prstGeom>
        </p:spPr>
        <p:txBody>
          <a:bodyPr/>
          <a:lstStyle>
            <a:lvl1pPr>
              <a:defRPr sz="3200">
                <a:latin typeface="+mn-ea"/>
                <a:ea typeface="+mn-ea"/>
              </a:defRPr>
            </a:lvl1pPr>
            <a:lvl2pPr>
              <a:defRPr sz="2800">
                <a:latin typeface="+mn-ea"/>
                <a:ea typeface="+mn-ea"/>
              </a:defRPr>
            </a:lvl2pPr>
            <a:lvl3pPr>
              <a:defRPr sz="2400">
                <a:latin typeface="+mn-ea"/>
                <a:ea typeface="+mn-ea"/>
              </a:defRPr>
            </a:lvl3pPr>
            <a:lvl4pPr>
              <a:defRPr sz="2000">
                <a:latin typeface="+mn-ea"/>
                <a:ea typeface="+mn-ea"/>
              </a:defRPr>
            </a:lvl4pPr>
            <a:lvl5pPr>
              <a:defRPr sz="2000">
                <a:latin typeface="+mn-ea"/>
                <a:ea typeface="+mn-ea"/>
              </a:defRPr>
            </a:lvl5pPr>
            <a:lvl6pPr>
              <a:defRPr sz="2000"/>
            </a:lvl6pPr>
            <a:lvl7pPr>
              <a:defRPr sz="2000"/>
            </a:lvl7pPr>
            <a:lvl8pPr>
              <a:defRPr sz="2000"/>
            </a:lvl8pPr>
            <a:lvl9pPr>
              <a:defRPr sz="2000"/>
            </a:lvl9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文本占位符 3"/>
          <p:cNvSpPr/>
          <p:nvPr>
            <p:ph type="body" sz="half" idx="2"/>
          </p:nvPr>
        </p:nvSpPr>
        <p:spPr>
          <a:xfrm>
            <a:off x="839788" y="2057400"/>
            <a:ext cx="3932237" cy="3811588"/>
          </a:xfrm>
          <a:prstGeom prst="rect">
            <a:avLst/>
          </a:prstGeom>
        </p:spPr>
        <p:txBody>
          <a:bodyPr/>
          <a:lstStyle>
            <a:lvl1pPr marL="0" indent="0">
              <a:buNone/>
              <a:defRPr sz="16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p:nvPr>
            <p:ph type="dt" sz="half" idx="10"/>
          </p:nvPr>
        </p:nvSpPr>
        <p:spPr/>
        <p:txBody>
          <a:bodyPr/>
          <a:lstStyle/>
          <a:p>
            <a:fld id="{6844258E-67D9-4341-BA26-9B96C920DCFC}"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8604AEDF-04DA-4660-99CB-489C4679880F}" type="slidenum">
              <a:rPr lang="zh-CN" altLang="en-US" smtClean="0"/>
            </a:fld>
            <a:endParaRPr lang="zh-CN" altLang="en-US"/>
          </a:p>
        </p:txBody>
      </p:sp>
      <p:pic>
        <p:nvPicPr>
          <p:cNvPr id="9" name="图片 8" descr="广东省健康科普促进会logo标准组合2.jpg"/>
          <p:cNvPicPr>
            <a:picLocks noChangeAspect="1"/>
          </p:cNvPicPr>
          <p:nvPr userDrawn="1"/>
        </p:nvPicPr>
        <p:blipFill>
          <a:blip r:embed="rId2" cstate="print"/>
          <a:stretch>
            <a:fillRect/>
          </a:stretch>
        </p:blipFill>
        <p:spPr>
          <a:xfrm>
            <a:off x="9131655" y="78205"/>
            <a:ext cx="2923309" cy="8259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p:nvPr>
            <p:ph type="title"/>
          </p:nvPr>
        </p:nvSpPr>
        <p:spPr>
          <a:xfrm>
            <a:off x="839788" y="457200"/>
            <a:ext cx="3932237" cy="1600200"/>
          </a:xfrm>
          <a:prstGeom prst="rect">
            <a:avLst/>
          </a:prstGeom>
        </p:spPr>
        <p:txBody>
          <a:bodyPr anchor="b"/>
          <a:lstStyle>
            <a:lvl1pPr>
              <a:defRPr sz="3200">
                <a:latin typeface="+mn-ea"/>
                <a:ea typeface="+mn-ea"/>
              </a:defRPr>
            </a:lvl1pPr>
          </a:lstStyle>
          <a:p>
            <a:r>
              <a:rPr lang="zh-CN" altLang="en-US" dirty="0"/>
              <a:t>单击此处编辑母版标题样式</a:t>
            </a:r>
            <a:endParaRPr lang="zh-CN" altLang="en-US" dirty="0"/>
          </a:p>
        </p:txBody>
      </p:sp>
      <p:sp>
        <p:nvSpPr>
          <p:cNvPr id="3" name="图片占位符 2"/>
          <p:cNvSpPr/>
          <p:nvPr>
            <p:ph type="pic" idx="1"/>
          </p:nvPr>
        </p:nvSpPr>
        <p:spPr>
          <a:xfrm>
            <a:off x="5183188" y="987425"/>
            <a:ext cx="6172200" cy="4873625"/>
          </a:xfrm>
          <a:prstGeom prst="rect">
            <a:avLst/>
          </a:prstGeom>
        </p:spPr>
        <p:txBody>
          <a:bodyPr/>
          <a:lstStyle>
            <a:lvl1pPr marL="0" indent="0">
              <a:buNone/>
              <a:defRPr sz="3200">
                <a:latin typeface="+mn-ea"/>
                <a:ea typeface="+mn-e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p:nvPr>
            <p:ph type="body" sz="half" idx="2"/>
          </p:nvPr>
        </p:nvSpPr>
        <p:spPr>
          <a:xfrm>
            <a:off x="839788" y="2057400"/>
            <a:ext cx="3932237" cy="3811588"/>
          </a:xfrm>
          <a:prstGeom prst="rect">
            <a:avLst/>
          </a:prstGeom>
        </p:spPr>
        <p:txBody>
          <a:bodyPr/>
          <a:lstStyle>
            <a:lvl1pPr marL="0" indent="0">
              <a:buNone/>
              <a:defRPr sz="16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p:nvPr>
            <p:ph type="dt" sz="half" idx="10"/>
          </p:nvPr>
        </p:nvSpPr>
        <p:spPr/>
        <p:txBody>
          <a:bodyPr/>
          <a:lstStyle/>
          <a:p>
            <a:fld id="{6844258E-67D9-4341-BA26-9B96C920DCFC}"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8604AEDF-04DA-4660-99CB-489C4679880F}" type="slidenum">
              <a:rPr lang="zh-CN" altLang="en-US" smtClean="0"/>
            </a:fld>
            <a:endParaRPr lang="zh-CN" altLang="en-US"/>
          </a:p>
        </p:txBody>
      </p:sp>
      <p:pic>
        <p:nvPicPr>
          <p:cNvPr id="9" name="图片 8" descr="广东省健康科普促进会logo标准组合2.jpg"/>
          <p:cNvPicPr>
            <a:picLocks noChangeAspect="1"/>
          </p:cNvPicPr>
          <p:nvPr userDrawn="1"/>
        </p:nvPicPr>
        <p:blipFill>
          <a:blip r:embed="rId2" cstate="print"/>
          <a:stretch>
            <a:fillRect/>
          </a:stretch>
        </p:blipFill>
        <p:spPr>
          <a:xfrm>
            <a:off x="9131655" y="78205"/>
            <a:ext cx="2923309" cy="8259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3.png"/><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3.png"/><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3" Type="http://schemas.openxmlformats.org/officeDocument/2006/relationships/theme" Target="../theme/theme3.xml"/><Relationship Id="rId12" Type="http://schemas.openxmlformats.org/officeDocument/2006/relationships/image" Target="../media/image4.jpeg"/><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9" Type="http://schemas.openxmlformats.org/officeDocument/2006/relationships/theme" Target="../theme/theme4.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47.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宋体 CN" panose="02020400000000000000" pitchFamily="18" charset="-122"/>
                <a:ea typeface="思源宋体 CN" panose="02020400000000000000" pitchFamily="18" charset="-122"/>
              </a:defRPr>
            </a:lvl1pPr>
          </a:lstStyle>
          <a:p>
            <a:fld id="{6844258E-67D9-4341-BA26-9B96C920DCFC}" type="datetimeFigureOut">
              <a:rPr lang="zh-CN" altLang="en-US" smtClean="0"/>
            </a:fld>
            <a:endParaRPr lang="zh-CN" altLang="en-US" dirty="0"/>
          </a:p>
        </p:txBody>
      </p:sp>
      <p:sp>
        <p:nvSpPr>
          <p:cNvPr id="5" name="页脚占位符 4"/>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宋体 CN" panose="02020400000000000000" pitchFamily="18" charset="-122"/>
                <a:ea typeface="思源宋体 CN" panose="02020400000000000000" pitchFamily="18" charset="-122"/>
              </a:defRPr>
            </a:lvl1pPr>
          </a:lstStyle>
          <a:p>
            <a:endParaRPr lang="zh-CN" altLang="en-US" dirty="0"/>
          </a:p>
        </p:txBody>
      </p:sp>
      <p:sp>
        <p:nvSpPr>
          <p:cNvPr id="6" name="灯片编号占位符 5"/>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宋体 CN" panose="02020400000000000000" pitchFamily="18" charset="-122"/>
                <a:ea typeface="思源宋体 CN" panose="02020400000000000000" pitchFamily="18" charset="-122"/>
              </a:defRPr>
            </a:lvl1pPr>
          </a:lstStyle>
          <a:p>
            <a:fld id="{8604AEDF-04DA-4660-99CB-489C4679880F}" type="slidenum">
              <a:rPr lang="zh-CN" altLang="en-US" smtClean="0"/>
            </a:fld>
            <a:endParaRPr lang="zh-CN" altLang="en-US" dirty="0"/>
          </a:p>
        </p:txBody>
      </p:sp>
      <p:pic>
        <p:nvPicPr>
          <p:cNvPr id="7" name="图片 6" descr="卡通画&#10;&#10;描述已自动生成"/>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235835" y="0"/>
            <a:ext cx="9956165" cy="6858000"/>
          </a:xfrm>
          <a:prstGeom prst="rect">
            <a:avLst/>
          </a:prstGeom>
        </p:spPr>
      </p:pic>
      <p:pic>
        <p:nvPicPr>
          <p:cNvPr id="8" name="图片 7" descr="logo组合-左右"/>
          <p:cNvPicPr>
            <a:picLocks noChangeAspect="1"/>
          </p:cNvPicPr>
          <p:nvPr userDrawn="1"/>
        </p:nvPicPr>
        <p:blipFill>
          <a:blip r:embed="rId13"/>
          <a:stretch>
            <a:fillRect/>
          </a:stretch>
        </p:blipFill>
        <p:spPr>
          <a:xfrm>
            <a:off x="0" y="0"/>
            <a:ext cx="3968750" cy="12833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4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思源宋体 CN" panose="02020400000000000000" pitchFamily="18" charset="-122"/>
          <a:ea typeface="思源宋体 CN" panose="02020400000000000000"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宋体 CN" panose="02020400000000000000" pitchFamily="18" charset="-122"/>
          <a:ea typeface="思源宋体 CN" panose="02020400000000000000"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宋体 CN" panose="02020400000000000000" pitchFamily="18" charset="-122"/>
          <a:ea typeface="思源宋体 CN" panose="02020400000000000000"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宋体 CN" panose="02020400000000000000" pitchFamily="18" charset="-122"/>
          <a:ea typeface="思源宋体 CN" panose="02020400000000000000"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panose="02020400000000000000" pitchFamily="18" charset="-122"/>
          <a:ea typeface="思源宋体 CN" panose="02020400000000000000"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panose="02020400000000000000" pitchFamily="18" charset="-122"/>
          <a:ea typeface="思源宋体 CN" panose="02020400000000000000"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logo组合-左右"/>
          <p:cNvPicPr>
            <a:picLocks noChangeAspect="1"/>
          </p:cNvPicPr>
          <p:nvPr userDrawn="1"/>
        </p:nvPicPr>
        <p:blipFill>
          <a:blip r:embed="rId14"/>
          <a:stretch>
            <a:fillRect/>
          </a:stretch>
        </p:blipFill>
        <p:spPr>
          <a:xfrm>
            <a:off x="9222740" y="0"/>
            <a:ext cx="2969260" cy="9601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mc:Choice xmlns:p14="http://schemas.microsoft.com/office/powerpoint/2010/main" Requires="p14">
      <p:transition spd="slow" p14:dur="4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思源宋体 CN" panose="02020400000000000000" pitchFamily="18" charset="-122"/>
          <a:ea typeface="思源宋体 CN" panose="02020400000000000000"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宋体 CN" panose="02020400000000000000" pitchFamily="18" charset="-122"/>
          <a:ea typeface="思源宋体 CN" panose="02020400000000000000"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宋体 CN" panose="02020400000000000000" pitchFamily="18" charset="-122"/>
          <a:ea typeface="思源宋体 CN" panose="02020400000000000000"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宋体 CN" panose="02020400000000000000" pitchFamily="18" charset="-122"/>
          <a:ea typeface="思源宋体 CN" panose="02020400000000000000"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panose="02020400000000000000" pitchFamily="18" charset="-122"/>
          <a:ea typeface="思源宋体 CN" panose="02020400000000000000"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panose="02020400000000000000" pitchFamily="18" charset="-122"/>
          <a:ea typeface="思源宋体 CN" panose="02020400000000000000"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底纹-2.jpg"/>
          <p:cNvPicPr>
            <a:picLocks noChangeAspect="1"/>
          </p:cNvPicPr>
          <p:nvPr userDrawn="1"/>
        </p:nvPicPr>
        <p:blipFill>
          <a:blip r:embed="rId12" cstate="print"/>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7" Type="http://schemas.openxmlformats.org/officeDocument/2006/relationships/slideLayout" Target="../slideLayouts/slideLayout13.xml"/><Relationship Id="rId16" Type="http://schemas.openxmlformats.org/officeDocument/2006/relationships/tags" Target="../tags/tag80.xml"/><Relationship Id="rId15" Type="http://schemas.openxmlformats.org/officeDocument/2006/relationships/hyperlink" Target="https://epa-congress.org/" TargetMode="Externa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47.xml"/><Relationship Id="rId6" Type="http://schemas.openxmlformats.org/officeDocument/2006/relationships/image" Target="../media/image14.png"/><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image" Target="../media/image13.png"/><Relationship Id="rId2" Type="http://schemas.openxmlformats.org/officeDocument/2006/relationships/tags" Target="../tags/tag63.xml"/><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形状&#10;&#10;描述已自动生成"/>
          <p:cNvPicPr>
            <a:picLocks noChangeAspect="1"/>
          </p:cNvPicPr>
          <p:nvPr/>
        </p:nvPicPr>
        <p:blipFill>
          <a:blip r:embed="rId1" cstate="print"/>
          <a:stretch>
            <a:fillRect/>
          </a:stretch>
        </p:blipFill>
        <p:spPr>
          <a:xfrm>
            <a:off x="16510" y="-13970"/>
            <a:ext cx="12185445" cy="6858000"/>
          </a:xfrm>
          <a:prstGeom prst="rect">
            <a:avLst/>
          </a:prstGeom>
          <a:solidFill>
            <a:srgbClr val="55BEC5"/>
          </a:solidFill>
        </p:spPr>
      </p:pic>
      <p:grpSp>
        <p:nvGrpSpPr>
          <p:cNvPr id="7" name="组合 6"/>
          <p:cNvGrpSpPr/>
          <p:nvPr/>
        </p:nvGrpSpPr>
        <p:grpSpPr>
          <a:xfrm>
            <a:off x="1463040" y="1494790"/>
            <a:ext cx="9523730" cy="2802255"/>
            <a:chOff x="6308" y="3578"/>
            <a:chExt cx="12720" cy="4413"/>
          </a:xfrm>
        </p:grpSpPr>
        <p:sp>
          <p:nvSpPr>
            <p:cNvPr id="18" name="文本框 17"/>
            <p:cNvSpPr txBox="1"/>
            <p:nvPr/>
          </p:nvSpPr>
          <p:spPr>
            <a:xfrm>
              <a:off x="6308" y="3578"/>
              <a:ext cx="12720" cy="31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精神</a:t>
              </a:r>
              <a:r>
                <a:rPr kumimoji="0" lang="zh-CN" altLang="en-US" sz="6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心理健康分会</a:t>
              </a:r>
              <a:endParaRPr kumimoji="0" lang="zh-CN" altLang="en-US" sz="6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童焕新</a:t>
              </a:r>
              <a:endParaRPr kumimoji="0" lang="zh-CN" altLang="en-US" sz="3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nvGrpSpPr>
            <p:cNvPr id="20" name="组合 19"/>
            <p:cNvGrpSpPr/>
            <p:nvPr/>
          </p:nvGrpSpPr>
          <p:grpSpPr>
            <a:xfrm>
              <a:off x="10373" y="6926"/>
              <a:ext cx="3766" cy="1065"/>
              <a:chOff x="838200" y="4476750"/>
              <a:chExt cx="2391252" cy="676275"/>
            </a:xfrm>
          </p:grpSpPr>
          <p:sp>
            <p:nvSpPr>
              <p:cNvPr id="21" name="矩形: 圆角 20"/>
              <p:cNvSpPr/>
              <p:nvPr/>
            </p:nvSpPr>
            <p:spPr>
              <a:xfrm>
                <a:off x="1731643" y="4586287"/>
                <a:ext cx="1497809" cy="457200"/>
              </a:xfrm>
              <a:prstGeom prst="roundRect">
                <a:avLst>
                  <a:gd name="adj" fmla="val 50000"/>
                </a:avLst>
              </a:prstGeom>
              <a:solidFill>
                <a:schemeClr val="bg1"/>
              </a:solidFill>
              <a:ln>
                <a:noFill/>
              </a:ln>
              <a:effectLst>
                <a:outerShdw blurRad="76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b="1" dirty="0">
                    <a:solidFill>
                      <a:schemeClr val="tx1">
                        <a:lumMod val="50000"/>
                        <a:lumOff val="50000"/>
                      </a:schemeClr>
                    </a:solidFill>
                    <a:latin typeface="微软雅黑" panose="020B0503020204020204" pitchFamily="34" charset="-122"/>
                    <a:ea typeface="微软雅黑" panose="020B0503020204020204" pitchFamily="34" charset="-122"/>
                  </a:rPr>
                  <a:t>01.18</a:t>
                </a:r>
                <a:endParaRPr lang="en-US" altLang="zh-CN"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椭圆 21"/>
              <p:cNvSpPr/>
              <p:nvPr/>
            </p:nvSpPr>
            <p:spPr>
              <a:xfrm>
                <a:off x="838200" y="4476750"/>
                <a:ext cx="676275" cy="676275"/>
              </a:xfrm>
              <a:prstGeom prst="ellipse">
                <a:avLst/>
              </a:prstGeom>
              <a:noFill/>
              <a:ln>
                <a:solidFill>
                  <a:srgbClr val="55BE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23" name="矩形: 圆角 22"/>
              <p:cNvSpPr/>
              <p:nvPr/>
            </p:nvSpPr>
            <p:spPr>
              <a:xfrm>
                <a:off x="1066799" y="4586287"/>
                <a:ext cx="1004888" cy="457200"/>
              </a:xfrm>
              <a:prstGeom prst="roundRect">
                <a:avLst>
                  <a:gd name="adj" fmla="val 50000"/>
                </a:avLst>
              </a:prstGeom>
              <a:solidFill>
                <a:srgbClr val="55BEC5"/>
              </a:solidFill>
              <a:ln>
                <a:noFill/>
              </a:ln>
              <a:effectLst>
                <a:outerShdw blurRad="76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微软雅黑" panose="020B0503020204020204" pitchFamily="34" charset="-122"/>
                    <a:ea typeface="微软雅黑" panose="020B0503020204020204" pitchFamily="34" charset="-122"/>
                  </a:rPr>
                  <a:t>2025</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pic>
        <p:nvPicPr>
          <p:cNvPr id="5" name="图片 4" descr="广东省健康科普促进会新logo组合-白色左右"/>
          <p:cNvPicPr>
            <a:picLocks noChangeAspect="1"/>
          </p:cNvPicPr>
          <p:nvPr/>
        </p:nvPicPr>
        <p:blipFill>
          <a:blip r:embed="rId2"/>
          <a:stretch>
            <a:fillRect/>
          </a:stretch>
        </p:blipFill>
        <p:spPr>
          <a:xfrm>
            <a:off x="0" y="0"/>
            <a:ext cx="4622800" cy="14947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nvSpPr>
        <p:spPr>
          <a:xfrm>
            <a:off x="1732280" y="836295"/>
            <a:ext cx="5851525" cy="699770"/>
          </a:xfrm>
          <a:prstGeom prst="roundRect">
            <a:avLst/>
          </a:prstGeom>
          <a:solidFill>
            <a:srgbClr val="0094FC"/>
          </a:solidFill>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a:buNone/>
            </a:pPr>
            <a:r>
              <a:rPr lang="en-US" sz="2000" b="1">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月</a:t>
            </a:r>
            <a:r>
              <a:rPr lang="en-US" sz="2000" b="1">
                <a:latin typeface="微软雅黑" panose="020B0503020204020204" pitchFamily="34" charset="-122"/>
                <a:ea typeface="微软雅黑" panose="020B0503020204020204" pitchFamily="34" charset="-122"/>
                <a:cs typeface="微软雅黑" panose="020B0503020204020204" pitchFamily="34" charset="-122"/>
              </a:rPr>
              <a:t>16</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日天河职业高级中学</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400</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人家长专项讲座</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descr="微信图片_20250116182411"/>
          <p:cNvPicPr>
            <a:picLocks noChangeAspect="1"/>
          </p:cNvPicPr>
          <p:nvPr/>
        </p:nvPicPr>
        <p:blipFill>
          <a:blip r:embed="rId1"/>
          <a:stretch>
            <a:fillRect/>
          </a:stretch>
        </p:blipFill>
        <p:spPr>
          <a:xfrm>
            <a:off x="835660" y="1604010"/>
            <a:ext cx="6748145" cy="50609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圆角矩形 9"/>
          <p:cNvSpPr/>
          <p:nvPr/>
        </p:nvSpPr>
        <p:spPr>
          <a:xfrm>
            <a:off x="2023110" y="2668270"/>
            <a:ext cx="4601210" cy="1521460"/>
          </a:xfrm>
          <a:prstGeom prst="roundRect">
            <a:avLst/>
          </a:prstGeom>
          <a:solidFill>
            <a:srgbClr val="0094FC"/>
          </a:solidFill>
        </p:spPr>
        <p:style>
          <a:lnRef idx="2">
            <a:schemeClr val="accent1">
              <a:lumMod val="75000"/>
            </a:schemeClr>
          </a:lnRef>
          <a:fillRef idx="1">
            <a:schemeClr val="accent1"/>
          </a:fillRef>
          <a:effectRef idx="0">
            <a:srgbClr val="FFFFFF"/>
          </a:effectRef>
          <a:fontRef idx="minor">
            <a:schemeClr val="lt1"/>
          </a:fontRef>
        </p:style>
        <p:txBody>
          <a:bodyPr rtlCol="0" anchor="ctr"/>
          <a:p>
            <a:pPr marL="571500" indent="-571500" algn="l">
              <a:buFont typeface="Arial" panose="020B0604020202020204" pitchFamily="34" charset="0"/>
              <a:buChar char="•"/>
            </a:pPr>
            <a:r>
              <a:rPr lang="zh-CN" sz="3600" b="1">
                <a:latin typeface="微软雅黑" panose="020B0503020204020204" pitchFamily="34" charset="-122"/>
                <a:ea typeface="微软雅黑" panose="020B0503020204020204" pitchFamily="34" charset="-122"/>
                <a:cs typeface="微软雅黑" panose="020B0503020204020204" pitchFamily="34" charset="-122"/>
              </a:rPr>
              <a:t>我们要做</a:t>
            </a:r>
            <a:r>
              <a:rPr lang="en-US" altLang="zh-CN" sz="3600" b="1">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3600" b="1">
                <a:latin typeface="微软雅黑" panose="020B0503020204020204" pitchFamily="34" charset="-122"/>
                <a:ea typeface="微软雅黑" panose="020B0503020204020204" pitchFamily="34" charset="-122"/>
                <a:cs typeface="微软雅黑" panose="020B0503020204020204" pitchFamily="34" charset="-122"/>
              </a:rPr>
              <a:t>件事</a:t>
            </a:r>
            <a:r>
              <a:rPr lang="en-US" altLang="zh-CN" sz="3600" b="1">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36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custDataLst>
              <p:tags r:id="rId1"/>
            </p:custDataLst>
          </p:nvPr>
        </p:nvGrpSpPr>
        <p:grpSpPr>
          <a:xfrm>
            <a:off x="581025" y="1422400"/>
            <a:ext cx="8248015" cy="3533775"/>
            <a:chOff x="6509" y="4046"/>
            <a:chExt cx="9382" cy="3490"/>
          </a:xfrm>
        </p:grpSpPr>
        <p:sp>
          <p:nvSpPr>
            <p:cNvPr id="60" name="TextBox 8"/>
            <p:cNvSpPr/>
            <p:nvPr>
              <p:custDataLst>
                <p:tags r:id="rId2"/>
              </p:custDataLst>
            </p:nvPr>
          </p:nvSpPr>
          <p:spPr>
            <a:xfrm>
              <a:off x="13115" y="4046"/>
              <a:ext cx="2776" cy="743"/>
            </a:xfrm>
            <a:prstGeom prst="rect">
              <a:avLst/>
            </a:prstGeom>
            <a:solidFill>
              <a:srgbClr val="F39712"/>
            </a:solidFill>
            <a:ln>
              <a:noFill/>
            </a:ln>
          </p:spPr>
          <p:style>
            <a:lnRef idx="2">
              <a:srgbClr val="297FB8">
                <a:shade val="50000"/>
              </a:srgbClr>
            </a:lnRef>
            <a:fillRef idx="1">
              <a:srgbClr val="297FB8"/>
            </a:fillRef>
            <a:effectRef idx="0">
              <a:srgbClr val="297FB8"/>
            </a:effectRef>
            <a:fontRef idx="minor">
              <a:sysClr val="window" lastClr="FFFFFF"/>
            </a:fontRef>
          </p:style>
          <p:txBody>
            <a:bodyPr lIns="35100" rIns="35100" rtlCol="0" anchor="ctr">
              <a:noAutofit/>
            </a:bodyPr>
            <a:p>
              <a:pPr algn="ctr">
                <a:lnSpc>
                  <a:spcPct val="120000"/>
                </a:lnSpc>
              </a:pPr>
              <a:endParaRPr lang="zh-CN" altLang="en-US" sz="1500" b="1">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2" name="文本框 61"/>
            <p:cNvSpPr txBox="1"/>
            <p:nvPr>
              <p:custDataLst>
                <p:tags r:id="rId3"/>
              </p:custDataLst>
            </p:nvPr>
          </p:nvSpPr>
          <p:spPr>
            <a:xfrm>
              <a:off x="13115" y="5035"/>
              <a:ext cx="2776" cy="2279"/>
            </a:xfrm>
            <a:prstGeom prst="rect">
              <a:avLst/>
            </a:prstGeom>
            <a:noFill/>
          </p:spPr>
          <p:txBody>
            <a:bodyPr wrap="square" rtlCol="0" anchor="t" anchorCtr="0"/>
            <a:p>
              <a:pPr marL="285750" lvl="0" indent="-285750" algn="l">
                <a:lnSpc>
                  <a:spcPct val="120000"/>
                </a:lnSpc>
                <a:buClrTx/>
                <a:buSzTx/>
                <a:buFont typeface="Arial" panose="020B0604020202020204" pitchFamily="34" charset="0"/>
                <a:buChar char="•"/>
              </a:pPr>
              <a:r>
                <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支持每个副主委创建阳光花园基地</a:t>
              </a:r>
              <a:endPar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l">
                <a:lnSpc>
                  <a:spcPct val="120000"/>
                </a:lnSpc>
                <a:buClrTx/>
                <a:buSzTx/>
                <a:buFont typeface="Arial" panose="020B0604020202020204" pitchFamily="34" charset="0"/>
                <a:buChar char="•"/>
              </a:pPr>
              <a:r>
                <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提供基地建设标准</a:t>
              </a:r>
              <a:endPar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l">
                <a:lnSpc>
                  <a:spcPct val="120000"/>
                </a:lnSpc>
                <a:buClrTx/>
                <a:buSzTx/>
                <a:buFont typeface="Arial" panose="020B0604020202020204" pitchFamily="34" charset="0"/>
                <a:buChar char="•"/>
              </a:pPr>
              <a:r>
                <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提供基地建设授牌</a:t>
              </a:r>
              <a:endPar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l">
                <a:lnSpc>
                  <a:spcPct val="120000"/>
                </a:lnSpc>
                <a:buClrTx/>
                <a:buSzTx/>
                <a:buFont typeface="Arial" panose="020B0604020202020204" pitchFamily="34" charset="0"/>
                <a:buChar char="•"/>
              </a:pPr>
              <a:r>
                <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提供医教结合，共谋发展平台</a:t>
              </a:r>
              <a:endPar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l">
                <a:lnSpc>
                  <a:spcPct val="120000"/>
                </a:lnSpc>
                <a:buClrTx/>
                <a:buSzTx/>
                <a:buFont typeface="Arial" panose="020B0604020202020204" pitchFamily="34" charset="0"/>
                <a:buChar char="•"/>
              </a:pPr>
              <a:r>
                <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提供技术支持</a:t>
              </a:r>
              <a:endPar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3" name="TextBox 1"/>
            <p:cNvSpPr/>
            <p:nvPr>
              <p:custDataLst>
                <p:tags r:id="rId4"/>
              </p:custDataLst>
            </p:nvPr>
          </p:nvSpPr>
          <p:spPr>
            <a:xfrm>
              <a:off x="13115" y="4046"/>
              <a:ext cx="2776" cy="3490"/>
            </a:xfrm>
            <a:prstGeom prst="rect">
              <a:avLst/>
            </a:prstGeom>
            <a:noFill/>
            <a:ln w="38100">
              <a:solidFill>
                <a:srgbClr val="F39712"/>
              </a:solidFill>
            </a:ln>
          </p:spPr>
          <p:style>
            <a:lnRef idx="2">
              <a:srgbClr val="297FB8">
                <a:shade val="50000"/>
              </a:srgbClr>
            </a:lnRef>
            <a:fillRef idx="1">
              <a:srgbClr val="297FB8"/>
            </a:fillRef>
            <a:effectRef idx="0">
              <a:srgbClr val="297FB8"/>
            </a:effectRef>
            <a:fontRef idx="minor">
              <a:sysClr val="window" lastClr="FFFFFF"/>
            </a:fontRef>
          </p:style>
          <p:txBody>
            <a:bodyPr lIns="35100" rIns="35100" rtlCol="0" anchor="ctr">
              <a:noAutofit/>
            </a:bodyPr>
            <a:p>
              <a:pPr algn="ctr">
                <a:lnSpc>
                  <a:spcPct val="120000"/>
                </a:lnSpc>
              </a:pPr>
              <a:endParaRPr lang="zh-CN" altLang="en-US" sz="1500" b="1">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TextBox 6"/>
            <p:cNvSpPr/>
            <p:nvPr>
              <p:custDataLst>
                <p:tags r:id="rId5"/>
              </p:custDataLst>
            </p:nvPr>
          </p:nvSpPr>
          <p:spPr>
            <a:xfrm>
              <a:off x="9812" y="4046"/>
              <a:ext cx="2776" cy="743"/>
            </a:xfrm>
            <a:prstGeom prst="rect">
              <a:avLst/>
            </a:prstGeom>
            <a:solidFill>
              <a:srgbClr val="94B74F"/>
            </a:solidFill>
            <a:ln>
              <a:noFill/>
            </a:ln>
          </p:spPr>
          <p:style>
            <a:lnRef idx="2">
              <a:srgbClr val="297FB8">
                <a:shade val="50000"/>
              </a:srgbClr>
            </a:lnRef>
            <a:fillRef idx="1">
              <a:srgbClr val="297FB8"/>
            </a:fillRef>
            <a:effectRef idx="0">
              <a:srgbClr val="297FB8"/>
            </a:effectRef>
            <a:fontRef idx="minor">
              <a:sysClr val="window" lastClr="FFFFFF"/>
            </a:fontRef>
          </p:style>
          <p:txBody>
            <a:bodyPr lIns="35100" rIns="35100" rtlCol="0" anchor="ctr">
              <a:noAutofit/>
            </a:bodyPr>
            <a:p>
              <a:pPr algn="ctr">
                <a:lnSpc>
                  <a:spcPct val="120000"/>
                </a:lnSpc>
              </a:pPr>
              <a:endParaRPr lang="zh-CN" altLang="en-US" sz="1500" b="1">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框 6"/>
            <p:cNvSpPr txBox="1"/>
            <p:nvPr>
              <p:custDataLst>
                <p:tags r:id="rId6"/>
              </p:custDataLst>
            </p:nvPr>
          </p:nvSpPr>
          <p:spPr>
            <a:xfrm>
              <a:off x="9848" y="5035"/>
              <a:ext cx="2865" cy="2280"/>
            </a:xfrm>
            <a:prstGeom prst="rect">
              <a:avLst/>
            </a:prstGeom>
            <a:noFill/>
          </p:spPr>
          <p:txBody>
            <a:bodyPr wrap="square" rtlCol="0" anchor="t" anchorCtr="0">
              <a:noAutofit/>
            </a:bodyPr>
            <a:p>
              <a:pPr marL="285750" lvl="0" indent="-285750" algn="l">
                <a:lnSpc>
                  <a:spcPct val="120000"/>
                </a:lnSpc>
                <a:buClrTx/>
                <a:buSzTx/>
                <a:buFont typeface="Arial" panose="020B0604020202020204" pitchFamily="34" charset="0"/>
                <a:buChar char="•"/>
              </a:pPr>
              <a:r>
                <a:rPr lang="zh-CN"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跨专业协作标准</a:t>
              </a:r>
              <a:endParaRPr lang="zh-CN"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l">
                <a:lnSpc>
                  <a:spcPct val="120000"/>
                </a:lnSpc>
                <a:buClrTx/>
                <a:buSzTx/>
                <a:buFont typeface="Arial" panose="020B0604020202020204" pitchFamily="34" charset="0"/>
                <a:buChar char="•"/>
              </a:pPr>
              <a:r>
                <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临床诊断标准</a:t>
              </a:r>
              <a:endPar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l">
                <a:lnSpc>
                  <a:spcPct val="120000"/>
                </a:lnSpc>
                <a:buClrTx/>
                <a:buSzTx/>
                <a:buFont typeface="Arial" panose="020B0604020202020204" pitchFamily="34" charset="0"/>
                <a:buChar char="•"/>
              </a:pPr>
              <a:r>
                <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生活适应标准</a:t>
              </a:r>
              <a:endPar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l">
                <a:lnSpc>
                  <a:spcPct val="120000"/>
                </a:lnSpc>
                <a:buClrTx/>
                <a:buSzTx/>
                <a:buFont typeface="Arial" panose="020B0604020202020204" pitchFamily="34" charset="0"/>
                <a:buChar char="•"/>
              </a:pPr>
              <a:r>
                <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操作标准</a:t>
              </a:r>
              <a:endPar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l">
                <a:lnSpc>
                  <a:spcPct val="120000"/>
                </a:lnSpc>
                <a:buClrTx/>
                <a:buSzTx/>
                <a:buFont typeface="Arial" panose="020B0604020202020204" pitchFamily="34" charset="0"/>
                <a:buChar char="•"/>
              </a:pPr>
              <a:r>
                <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身心发展标准</a:t>
              </a:r>
              <a:endPar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l">
                <a:lnSpc>
                  <a:spcPct val="120000"/>
                </a:lnSpc>
                <a:buClrTx/>
                <a:buSzTx/>
                <a:buFont typeface="Arial" panose="020B0604020202020204" pitchFamily="34" charset="0"/>
                <a:buChar char="•"/>
              </a:pPr>
              <a:r>
                <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实用手册</a:t>
              </a:r>
              <a:endPar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l">
                <a:lnSpc>
                  <a:spcPct val="120000"/>
                </a:lnSpc>
                <a:buClrTx/>
                <a:buSzTx/>
                <a:buFont typeface="Arial" panose="020B0604020202020204" pitchFamily="34" charset="0"/>
                <a:buChar char="•"/>
              </a:pPr>
              <a:r>
                <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阳光花园建设标准</a:t>
              </a:r>
              <a:endPar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l">
                <a:lnSpc>
                  <a:spcPct val="120000"/>
                </a:lnSpc>
                <a:buClrTx/>
                <a:buSzTx/>
                <a:buFont typeface="Arial" panose="020B0604020202020204" pitchFamily="34" charset="0"/>
                <a:buChar char="•"/>
              </a:pPr>
              <a:endPar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l">
                <a:lnSpc>
                  <a:spcPct val="120000"/>
                </a:lnSpc>
                <a:buClrTx/>
                <a:buSzTx/>
                <a:buFont typeface="Arial" panose="020B0604020202020204" pitchFamily="34" charset="0"/>
                <a:buChar char="•"/>
              </a:pPr>
              <a:endPar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8" name="TextBox 1"/>
            <p:cNvSpPr/>
            <p:nvPr>
              <p:custDataLst>
                <p:tags r:id="rId7"/>
              </p:custDataLst>
            </p:nvPr>
          </p:nvSpPr>
          <p:spPr>
            <a:xfrm>
              <a:off x="9812" y="4046"/>
              <a:ext cx="2776" cy="3490"/>
            </a:xfrm>
            <a:prstGeom prst="rect">
              <a:avLst/>
            </a:prstGeom>
            <a:noFill/>
            <a:ln w="38100">
              <a:solidFill>
                <a:srgbClr val="94B74F"/>
              </a:solidFill>
            </a:ln>
          </p:spPr>
          <p:style>
            <a:lnRef idx="2">
              <a:srgbClr val="297FB8">
                <a:shade val="50000"/>
              </a:srgbClr>
            </a:lnRef>
            <a:fillRef idx="1">
              <a:srgbClr val="297FB8"/>
            </a:fillRef>
            <a:effectRef idx="0">
              <a:srgbClr val="297FB8"/>
            </a:effectRef>
            <a:fontRef idx="minor">
              <a:sysClr val="window" lastClr="FFFFFF"/>
            </a:fontRef>
          </p:style>
          <p:txBody>
            <a:bodyPr lIns="35100" rIns="35100" rtlCol="0" anchor="ctr">
              <a:noAutofit/>
            </a:bodyPr>
            <a:p>
              <a:pPr algn="ctr">
                <a:lnSpc>
                  <a:spcPct val="120000"/>
                </a:lnSpc>
              </a:pPr>
              <a:endParaRPr lang="zh-CN" altLang="en-US" sz="1500" b="1">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8" name="TextBox 7"/>
            <p:cNvSpPr/>
            <p:nvPr>
              <p:custDataLst>
                <p:tags r:id="rId8"/>
              </p:custDataLst>
            </p:nvPr>
          </p:nvSpPr>
          <p:spPr>
            <a:xfrm>
              <a:off x="6509" y="4046"/>
              <a:ext cx="2776" cy="743"/>
            </a:xfrm>
            <a:prstGeom prst="rect">
              <a:avLst/>
            </a:prstGeom>
            <a:solidFill>
              <a:srgbClr val="16A086"/>
            </a:solidFill>
            <a:ln>
              <a:noFill/>
            </a:ln>
          </p:spPr>
          <p:style>
            <a:lnRef idx="2">
              <a:srgbClr val="297FB8">
                <a:shade val="50000"/>
              </a:srgbClr>
            </a:lnRef>
            <a:fillRef idx="1">
              <a:srgbClr val="297FB8"/>
            </a:fillRef>
            <a:effectRef idx="0">
              <a:srgbClr val="297FB8"/>
            </a:effectRef>
            <a:fontRef idx="minor">
              <a:sysClr val="window" lastClr="FFFFFF"/>
            </a:fontRef>
          </p:style>
          <p:txBody>
            <a:bodyPr lIns="35100" rIns="35100" rtlCol="0" anchor="ctr">
              <a:noAutofit/>
            </a:bodyPr>
            <a:p>
              <a:pPr algn="ctr">
                <a:lnSpc>
                  <a:spcPct val="120000"/>
                </a:lnSpc>
              </a:pPr>
              <a:endParaRPr lang="zh-CN" altLang="en-US" sz="1500" b="1">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9" name="文本框 68"/>
            <p:cNvSpPr txBox="1"/>
            <p:nvPr>
              <p:custDataLst>
                <p:tags r:id="rId9"/>
              </p:custDataLst>
            </p:nvPr>
          </p:nvSpPr>
          <p:spPr>
            <a:xfrm>
              <a:off x="6526" y="4121"/>
              <a:ext cx="2861" cy="553"/>
            </a:xfrm>
            <a:prstGeom prst="rect">
              <a:avLst/>
            </a:prstGeom>
            <a:noFill/>
          </p:spPr>
          <p:txBody>
            <a:bodyPr wrap="square" rtlCol="0" anchor="ctr" anchorCtr="0">
              <a:noAutofit/>
            </a:bodyPr>
            <a:p>
              <a:pPr algn="ctr">
                <a:lnSpc>
                  <a:spcPct val="120000"/>
                </a:lnSpc>
              </a:pPr>
              <a:endParaRPr lang="zh-CN" altLang="en-US" sz="1600" b="1" spc="300">
                <a:solidFill>
                  <a:sysClr val="window" lastClr="FFFFFF"/>
                </a:solidFill>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0" name="文本框 69"/>
            <p:cNvSpPr txBox="1"/>
            <p:nvPr>
              <p:custDataLst>
                <p:tags r:id="rId10"/>
              </p:custDataLst>
            </p:nvPr>
          </p:nvSpPr>
          <p:spPr>
            <a:xfrm>
              <a:off x="6510" y="4945"/>
              <a:ext cx="2775" cy="2451"/>
            </a:xfrm>
            <a:prstGeom prst="rect">
              <a:avLst/>
            </a:prstGeom>
            <a:noFill/>
          </p:spPr>
          <p:txBody>
            <a:bodyPr wrap="square" rtlCol="0" anchor="t" anchorCtr="0"/>
            <a:p>
              <a:pPr marL="285750" lvl="0" indent="-285750" algn="l">
                <a:lnSpc>
                  <a:spcPct val="120000"/>
                </a:lnSpc>
                <a:buClrTx/>
                <a:buSzTx/>
                <a:buFont typeface="Arial" panose="020B0604020202020204" pitchFamily="34" charset="0"/>
                <a:buChar char="•"/>
              </a:pPr>
              <a:r>
                <a:rPr lang="zh-CN" altLang="en-US"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讲座科普：</a:t>
              </a:r>
              <a:r>
                <a:rPr lang="en-US" altLang="zh-CN" sz="1400"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100</a:t>
              </a:r>
              <a:r>
                <a:rPr lang="zh-CN" altLang="en-US" sz="1400"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场</a:t>
              </a:r>
              <a:r>
                <a:rPr lang="en-US" altLang="zh-CN" sz="1400"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1400"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年公益家长讲座</a:t>
              </a:r>
              <a:endParaRPr lang="zh-CN" altLang="en-US" sz="1400"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l">
                <a:lnSpc>
                  <a:spcPct val="120000"/>
                </a:lnSpc>
                <a:buClrTx/>
                <a:buSzTx/>
                <a:buFont typeface="Arial" panose="020B0604020202020204" pitchFamily="34" charset="0"/>
                <a:buChar char="•"/>
              </a:pPr>
              <a:r>
                <a:rPr lang="zh-CN" altLang="en-US"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教材科普：</a:t>
              </a:r>
              <a:r>
                <a:rPr lang="zh-CN" altLang="en-US" sz="1400"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基层医生精神心理实用手册</a:t>
              </a:r>
              <a:r>
                <a:rPr lang="en-US" altLang="zh-CN" sz="1400"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1400"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一线教师精神心理实用手册</a:t>
              </a:r>
              <a:endParaRPr lang="zh-CN" altLang="en-US" sz="1400"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l">
                <a:lnSpc>
                  <a:spcPct val="120000"/>
                </a:lnSpc>
                <a:buClrTx/>
                <a:buSzTx/>
                <a:buFont typeface="Arial" panose="020B0604020202020204" pitchFamily="34" charset="0"/>
                <a:buChar char="•"/>
              </a:pPr>
              <a:r>
                <a:rPr lang="zh-CN" altLang="en-US" sz="18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新媒体科普：</a:t>
              </a:r>
              <a:r>
                <a:rPr lang="zh-CN" altLang="en-US" sz="1400"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制作小程序，每位副主委团队负责一个主题</a:t>
              </a:r>
              <a:endParaRPr lang="zh-CN" altLang="en-US" sz="1400"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1" name="TextBox 1"/>
            <p:cNvSpPr/>
            <p:nvPr>
              <p:custDataLst>
                <p:tags r:id="rId11"/>
              </p:custDataLst>
            </p:nvPr>
          </p:nvSpPr>
          <p:spPr>
            <a:xfrm>
              <a:off x="6509" y="4046"/>
              <a:ext cx="2776" cy="3490"/>
            </a:xfrm>
            <a:prstGeom prst="rect">
              <a:avLst/>
            </a:prstGeom>
            <a:noFill/>
            <a:ln w="38100">
              <a:solidFill>
                <a:srgbClr val="16A086"/>
              </a:solidFill>
            </a:ln>
          </p:spPr>
          <p:style>
            <a:lnRef idx="2">
              <a:srgbClr val="297FB8">
                <a:shade val="50000"/>
              </a:srgbClr>
            </a:lnRef>
            <a:fillRef idx="1">
              <a:srgbClr val="297FB8"/>
            </a:fillRef>
            <a:effectRef idx="0">
              <a:srgbClr val="297FB8"/>
            </a:effectRef>
            <a:fontRef idx="minor">
              <a:sysClr val="window" lastClr="FFFFFF"/>
            </a:fontRef>
          </p:style>
          <p:txBody>
            <a:bodyPr lIns="35100" rIns="35100" rtlCol="0" anchor="ctr">
              <a:noAutofit/>
            </a:bodyPr>
            <a:p>
              <a:pPr algn="ctr">
                <a:lnSpc>
                  <a:spcPct val="120000"/>
                </a:lnSpc>
              </a:pPr>
              <a:endParaRPr lang="zh-CN" altLang="en-US" sz="1500" b="1">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0" name="TextBox 1"/>
          <p:cNvSpPr/>
          <p:nvPr>
            <p:custDataLst>
              <p:tags r:id="rId12"/>
            </p:custDataLst>
          </p:nvPr>
        </p:nvSpPr>
        <p:spPr>
          <a:xfrm>
            <a:off x="9165507" y="1422400"/>
            <a:ext cx="2440470" cy="3533775"/>
          </a:xfrm>
          <a:prstGeom prst="rect">
            <a:avLst/>
          </a:prstGeom>
          <a:noFill/>
          <a:ln w="38100">
            <a:solidFill>
              <a:srgbClr val="3AB7B6"/>
            </a:solidFill>
          </a:ln>
        </p:spPr>
        <p:style>
          <a:lnRef idx="2">
            <a:srgbClr val="297FB8">
              <a:shade val="50000"/>
            </a:srgbClr>
          </a:lnRef>
          <a:fillRef idx="1">
            <a:srgbClr val="297FB8"/>
          </a:fillRef>
          <a:effectRef idx="0">
            <a:srgbClr val="297FB8"/>
          </a:effectRef>
          <a:fontRef idx="minor">
            <a:sysClr val="window" lastClr="FFFFFF"/>
          </a:fontRef>
        </p:style>
        <p:txBody>
          <a:bodyPr lIns="35100" rIns="35100" rtlCol="0" anchor="ctr">
            <a:noAutofit/>
          </a:bodyPr>
          <a:p>
            <a:pPr algn="ctr">
              <a:lnSpc>
                <a:spcPct val="120000"/>
              </a:lnSpc>
            </a:pPr>
            <a:endParaRPr lang="zh-CN" altLang="en-US" sz="1500" b="1">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TextBox 6"/>
          <p:cNvSpPr/>
          <p:nvPr>
            <p:custDataLst>
              <p:tags r:id="rId13"/>
            </p:custDataLst>
          </p:nvPr>
        </p:nvSpPr>
        <p:spPr>
          <a:xfrm>
            <a:off x="9165507" y="1422400"/>
            <a:ext cx="2440470" cy="752319"/>
          </a:xfrm>
          <a:prstGeom prst="rect">
            <a:avLst/>
          </a:prstGeom>
          <a:solidFill>
            <a:srgbClr val="3AB7B6"/>
          </a:solidFill>
          <a:ln>
            <a:noFill/>
          </a:ln>
        </p:spPr>
        <p:style>
          <a:lnRef idx="2">
            <a:srgbClr val="297FB8">
              <a:shade val="50000"/>
            </a:srgbClr>
          </a:lnRef>
          <a:fillRef idx="1">
            <a:srgbClr val="297FB8"/>
          </a:fillRef>
          <a:effectRef idx="0">
            <a:srgbClr val="297FB8"/>
          </a:effectRef>
          <a:fontRef idx="minor">
            <a:sysClr val="window" lastClr="FFFFFF"/>
          </a:fontRef>
        </p:style>
        <p:txBody>
          <a:bodyPr lIns="35100" rIns="35100" rtlCol="0" anchor="ctr">
            <a:noAutofit/>
          </a:bodyPr>
          <a:p>
            <a:pPr algn="ctr">
              <a:lnSpc>
                <a:spcPct val="120000"/>
              </a:lnSpc>
            </a:pPr>
            <a:endParaRPr lang="zh-CN" altLang="en-US" sz="1500" b="1">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文本框 23"/>
          <p:cNvSpPr txBox="1"/>
          <p:nvPr/>
        </p:nvSpPr>
        <p:spPr>
          <a:xfrm>
            <a:off x="1047115" y="1461770"/>
            <a:ext cx="1724660" cy="706755"/>
          </a:xfrm>
          <a:prstGeom prst="rect">
            <a:avLst/>
          </a:prstGeom>
          <a:noFill/>
        </p:spPr>
        <p:txBody>
          <a:bodyPr wrap="square" rtlCol="0" anchor="t">
            <a:spAutoFit/>
          </a:bodyPr>
          <a:p>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①搞科普</a:t>
            </a:r>
            <a:endPar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线上线下结合</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文本框 24"/>
          <p:cNvSpPr txBox="1"/>
          <p:nvPr/>
        </p:nvSpPr>
        <p:spPr>
          <a:xfrm>
            <a:off x="4062095" y="1470660"/>
            <a:ext cx="1402080" cy="706755"/>
          </a:xfrm>
          <a:prstGeom prst="rect">
            <a:avLst/>
          </a:prstGeom>
          <a:noFill/>
        </p:spPr>
        <p:txBody>
          <a:bodyPr wrap="none" rtlCol="0" anchor="t">
            <a:spAutoFit/>
          </a:bodyPr>
          <a:p>
            <a:r>
              <a:rPr lang="zh-CN" altLang="en-US" sz="2400">
                <a:solidFill>
                  <a:schemeClr val="bg1"/>
                </a:solidFill>
                <a:latin typeface="微软雅黑" panose="020B0503020204020204" pitchFamily="34" charset="-122"/>
                <a:ea typeface="微软雅黑" panose="020B0503020204020204" pitchFamily="34" charset="-122"/>
              </a:rPr>
              <a:t>②定标准</a:t>
            </a:r>
            <a:endParaRPr lang="zh-CN" altLang="en-US" sz="2400">
              <a:solidFill>
                <a:schemeClr val="bg1"/>
              </a:solidFill>
              <a:latin typeface="微软雅黑" panose="020B0503020204020204" pitchFamily="34" charset="-122"/>
              <a:ea typeface="微软雅黑" panose="020B0503020204020204" pitchFamily="34" charset="-122"/>
            </a:endParaRPr>
          </a:p>
          <a:p>
            <a:r>
              <a:rPr lang="en-US" altLang="zh-CN" sz="1600">
                <a:solidFill>
                  <a:schemeClr val="bg1"/>
                </a:solidFill>
                <a:latin typeface="微软雅黑" panose="020B0503020204020204" pitchFamily="34" charset="-122"/>
                <a:ea typeface="微软雅黑" panose="020B0503020204020204" pitchFamily="34" charset="-122"/>
              </a:rPr>
              <a:t>   </a:t>
            </a:r>
            <a:r>
              <a:rPr lang="zh-CN" altLang="en-US" sz="1600">
                <a:solidFill>
                  <a:schemeClr val="bg1"/>
                </a:solidFill>
                <a:latin typeface="微软雅黑" panose="020B0503020204020204" pitchFamily="34" charset="-122"/>
                <a:ea typeface="微软雅黑" panose="020B0503020204020204" pitchFamily="34" charset="-122"/>
              </a:rPr>
              <a:t>医教结合</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978015" y="1461770"/>
            <a:ext cx="1583055" cy="706755"/>
          </a:xfrm>
          <a:prstGeom prst="rect">
            <a:avLst/>
          </a:prstGeom>
          <a:noFill/>
        </p:spPr>
        <p:txBody>
          <a:bodyPr wrap="none" rtlCol="0" anchor="t">
            <a:spAutoFit/>
          </a:bodyPr>
          <a:p>
            <a:r>
              <a:rPr lang="zh-CN" altLang="en-US" sz="2400">
                <a:solidFill>
                  <a:schemeClr val="bg1"/>
                </a:solidFill>
                <a:latin typeface="Calibri" panose="020F0502020204030204" charset="0"/>
                <a:ea typeface="微软雅黑" panose="020B0503020204020204" pitchFamily="34" charset="-122"/>
              </a:rPr>
              <a:t>③建基地</a:t>
            </a:r>
            <a:endParaRPr lang="zh-CN" altLang="en-US" sz="2400">
              <a:solidFill>
                <a:schemeClr val="bg1"/>
              </a:solidFill>
              <a:latin typeface="微软雅黑" panose="020B0503020204020204" pitchFamily="34" charset="-122"/>
              <a:ea typeface="微软雅黑" panose="020B0503020204020204" pitchFamily="34" charset="-122"/>
            </a:endParaRPr>
          </a:p>
          <a:p>
            <a:r>
              <a:rPr lang="en-US" altLang="zh-CN" sz="1600">
                <a:solidFill>
                  <a:schemeClr val="bg1"/>
                </a:solidFill>
                <a:latin typeface="微软雅黑" panose="020B0503020204020204" pitchFamily="34" charset="-122"/>
                <a:ea typeface="微软雅黑" panose="020B0503020204020204" pitchFamily="34" charset="-122"/>
              </a:rPr>
              <a:t>   </a:t>
            </a:r>
            <a:r>
              <a:rPr lang="zh-CN" altLang="en-US" sz="1600">
                <a:solidFill>
                  <a:schemeClr val="bg1"/>
                </a:solidFill>
                <a:latin typeface="微软雅黑" panose="020B0503020204020204" pitchFamily="34" charset="-122"/>
                <a:ea typeface="微软雅黑" panose="020B0503020204020204" pitchFamily="34" charset="-122"/>
              </a:rPr>
              <a:t>建设阳光花园</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9827895" y="1463040"/>
            <a:ext cx="1402080" cy="706755"/>
          </a:xfrm>
          <a:prstGeom prst="rect">
            <a:avLst/>
          </a:prstGeom>
          <a:noFill/>
        </p:spPr>
        <p:txBody>
          <a:bodyPr wrap="none" rtlCol="0" anchor="t">
            <a:spAutoFit/>
          </a:bodyPr>
          <a:p>
            <a:r>
              <a:rPr lang="zh-CN" altLang="en-US" sz="2400">
                <a:solidFill>
                  <a:schemeClr val="bg1"/>
                </a:solidFill>
                <a:latin typeface="微软雅黑" panose="020B0503020204020204" pitchFamily="34" charset="-122"/>
                <a:ea typeface="微软雅黑" panose="020B0503020204020204" pitchFamily="34" charset="-122"/>
              </a:rPr>
              <a:t>④创未来</a:t>
            </a:r>
            <a:endParaRPr lang="zh-CN" altLang="en-US" sz="2400">
              <a:solidFill>
                <a:schemeClr val="bg1"/>
              </a:solidFill>
              <a:latin typeface="微软雅黑" panose="020B0503020204020204" pitchFamily="34" charset="-122"/>
              <a:ea typeface="微软雅黑" panose="020B0503020204020204" pitchFamily="34" charset="-122"/>
            </a:endParaRPr>
          </a:p>
          <a:p>
            <a:r>
              <a:rPr lang="en-US" altLang="zh-CN" sz="1600">
                <a:solidFill>
                  <a:schemeClr val="bg1"/>
                </a:solidFill>
                <a:latin typeface="微软雅黑" panose="020B0503020204020204" pitchFamily="34" charset="-122"/>
                <a:ea typeface="微软雅黑" panose="020B0503020204020204" pitchFamily="34" charset="-122"/>
              </a:rPr>
              <a:t>   AI</a:t>
            </a:r>
            <a:r>
              <a:rPr lang="zh-CN" altLang="en-US" sz="1600">
                <a:solidFill>
                  <a:schemeClr val="bg1"/>
                </a:solidFill>
                <a:latin typeface="微软雅黑" panose="020B0503020204020204" pitchFamily="34" charset="-122"/>
                <a:ea typeface="微软雅黑" panose="020B0503020204020204" pitchFamily="34" charset="-122"/>
              </a:rPr>
              <a:t>赋能</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custDataLst>
              <p:tags r:id="rId14"/>
            </p:custDataLst>
          </p:nvPr>
        </p:nvSpPr>
        <p:spPr>
          <a:xfrm>
            <a:off x="9165425" y="2423805"/>
            <a:ext cx="2440470" cy="2307585"/>
          </a:xfrm>
          <a:prstGeom prst="rect">
            <a:avLst/>
          </a:prstGeom>
          <a:noFill/>
        </p:spPr>
        <p:txBody>
          <a:bodyPr wrap="square" rtlCol="0" anchor="t" anchorCtr="0"/>
          <a:p>
            <a:pPr marL="285750" lvl="0" indent="-285750" algn="l">
              <a:lnSpc>
                <a:spcPct val="120000"/>
              </a:lnSpc>
              <a:buClrTx/>
              <a:buSzTx/>
              <a:buFont typeface="Arial" panose="020B0604020202020204" pitchFamily="34" charset="0"/>
              <a:buChar char="•"/>
            </a:pPr>
            <a:r>
              <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宣传：</a:t>
            </a:r>
            <a:r>
              <a:rPr lang="zh-CN" altLang="en-US" sz="1600"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小程序，可咨询，预约</a:t>
            </a:r>
            <a:endPar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l">
              <a:lnSpc>
                <a:spcPct val="120000"/>
              </a:lnSpc>
              <a:buClrTx/>
              <a:buSzTx/>
              <a:buFont typeface="Arial" panose="020B0604020202020204" pitchFamily="34" charset="0"/>
              <a:buChar char="•"/>
            </a:pPr>
            <a:r>
              <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预防：</a:t>
            </a:r>
            <a:r>
              <a:rPr lang="zh-CN" altLang="en-US" sz="1600"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心理测评</a:t>
            </a:r>
            <a:endPar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l">
              <a:lnSpc>
                <a:spcPct val="120000"/>
              </a:lnSpc>
              <a:buClrTx/>
              <a:buSzTx/>
              <a:buFont typeface="Arial" panose="020B0604020202020204" pitchFamily="34" charset="0"/>
              <a:buChar char="•"/>
            </a:pPr>
            <a:r>
              <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干预：</a:t>
            </a:r>
            <a:r>
              <a:rPr lang="zh-CN" altLang="en-US" sz="1600"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个性化治疗方案</a:t>
            </a:r>
            <a:r>
              <a:rPr lang="en-US" altLang="zh-CN" sz="1600"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1600"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虚拟心理治疗师与聊天机器人</a:t>
            </a:r>
            <a:endParaRPr lang="zh-CN" altLang="en-US" sz="1600"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l">
              <a:lnSpc>
                <a:spcPct val="120000"/>
              </a:lnSpc>
              <a:buClrTx/>
              <a:buSzTx/>
              <a:buFont typeface="Arial" panose="020B0604020202020204" pitchFamily="34" charset="0"/>
              <a:buChar char="•"/>
            </a:pPr>
            <a:r>
              <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培养：</a:t>
            </a:r>
            <a:r>
              <a:rPr lang="zh-CN" altLang="en-US" sz="1600"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国内外培训学习交流</a:t>
            </a:r>
            <a:endParaRPr lang="zh-CN" altLang="en-US" sz="1600" b="1"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l">
              <a:lnSpc>
                <a:spcPct val="120000"/>
              </a:lnSpc>
              <a:buClrTx/>
              <a:buSzTx/>
              <a:buFont typeface="Arial" panose="020B0604020202020204" pitchFamily="34" charset="0"/>
              <a:buChar char="•"/>
            </a:pPr>
            <a:endParaRPr lang="zh-CN" altLang="en-US" sz="1600" spc="150" dirty="0">
              <a:solidFill>
                <a:sysClr val="windowText" lastClr="000000">
                  <a:lumMod val="75000"/>
                  <a:lumOff val="25000"/>
                </a:sysClr>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9" name="文本框 28"/>
          <p:cNvSpPr txBox="1"/>
          <p:nvPr/>
        </p:nvSpPr>
        <p:spPr>
          <a:xfrm>
            <a:off x="3806020" y="482491"/>
            <a:ext cx="4897120" cy="460375"/>
          </a:xfrm>
          <a:prstGeom prst="rect">
            <a:avLst/>
          </a:prstGeom>
          <a:noFill/>
        </p:spPr>
        <p:txBody>
          <a:bodyPr wrap="none" rtlCol="0">
            <a:spAutoFit/>
          </a:bodyPr>
          <a:p>
            <a:r>
              <a:rPr lang="zh-CN" altLang="en-US" sz="24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精神心理健康分会</a:t>
            </a:r>
            <a:r>
              <a:rPr lang="en-US" altLang="zh-CN" sz="24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2025</a:t>
            </a:r>
            <a:r>
              <a:rPr lang="zh-CN" altLang="en-US" sz="24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年工作规划</a:t>
            </a:r>
            <a:endParaRPr lang="en-US" altLang="zh-CN" sz="24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文本框 29"/>
          <p:cNvSpPr txBox="1"/>
          <p:nvPr/>
        </p:nvSpPr>
        <p:spPr>
          <a:xfrm>
            <a:off x="335280" y="5657850"/>
            <a:ext cx="8740140" cy="583565"/>
          </a:xfrm>
          <a:prstGeom prst="rect">
            <a:avLst/>
          </a:prstGeom>
        </p:spPr>
        <p:txBody>
          <a:bodyPr wrap="square">
            <a:spAutoFit/>
          </a:bodyPr>
          <a:p>
            <a:pPr marL="0" indent="0" algn="l" defTabSz="266700">
              <a:spcBef>
                <a:spcPct val="0"/>
              </a:spcBef>
              <a:spcAft>
                <a:spcPct val="0"/>
              </a:spcAft>
            </a:pPr>
            <a:r>
              <a:rPr lang="en-US" altLang="zh-CN" sz="1600" b="1">
                <a:latin typeface="等线" panose="02010600030101010101" charset="-122"/>
                <a:ea typeface="等线" panose="02010600030101010101" charset="-122"/>
              </a:rPr>
              <a:t>2025</a:t>
            </a:r>
            <a:r>
              <a:rPr lang="zh-CN" altLang="en-US" sz="1600" b="1">
                <a:latin typeface="等线" panose="02010600030101010101" charset="-122"/>
                <a:ea typeface="等线" panose="02010600030101010101" charset="-122"/>
              </a:rPr>
              <a:t>年</a:t>
            </a:r>
            <a:r>
              <a:rPr lang="en-US" altLang="zh-CN" sz="1600" b="1">
                <a:latin typeface="等线" panose="02010600030101010101" charset="-122"/>
                <a:ea typeface="等线" panose="02010600030101010101" charset="-122"/>
              </a:rPr>
              <a:t>4</a:t>
            </a:r>
            <a:r>
              <a:rPr lang="zh-CN" altLang="en-US" sz="1600" b="1">
                <a:latin typeface="等线" panose="02010600030101010101" charset="-122"/>
                <a:ea typeface="等线" panose="02010600030101010101" charset="-122"/>
              </a:rPr>
              <a:t>月</a:t>
            </a:r>
            <a:r>
              <a:rPr lang="en-US" altLang="zh-CN" sz="1600" b="1">
                <a:latin typeface="等线" panose="02010600030101010101" charset="-122"/>
                <a:ea typeface="等线" panose="02010600030101010101" charset="-122"/>
              </a:rPr>
              <a:t>4-8</a:t>
            </a:r>
            <a:r>
              <a:rPr lang="zh-CN" altLang="en-US" sz="1600" b="1">
                <a:latin typeface="等线" panose="02010600030101010101" charset="-122"/>
                <a:ea typeface="等线" panose="02010600030101010101" charset="-122"/>
              </a:rPr>
              <a:t>日</a:t>
            </a:r>
            <a:endParaRPr lang="zh-CN" altLang="en-US" sz="1600" b="1">
              <a:latin typeface="等线" panose="02010600030101010101" charset="-122"/>
              <a:ea typeface="等线" panose="02010600030101010101" charset="-122"/>
            </a:endParaRPr>
          </a:p>
          <a:p>
            <a:pPr algn="l" defTabSz="266700"/>
            <a:r>
              <a:rPr lang="en-US" altLang="zh-CN" sz="1600" b="1" u="sng">
                <a:solidFill>
                  <a:srgbClr val="467886"/>
                </a:solidFill>
                <a:latin typeface="等线" panose="02010600030101010101" charset="-122"/>
                <a:ea typeface="等线" panose="02010600030101010101" charset="-122"/>
                <a:hlinkClick r:id="rId15"/>
              </a:rPr>
              <a:t>EPA 2025 | 33rd European Congress of Psychiatry</a:t>
            </a:r>
            <a:r>
              <a:rPr lang="zh-CN" altLang="en-US" sz="1600" b="1" u="sng">
                <a:solidFill>
                  <a:srgbClr val="467886"/>
                </a:solidFill>
                <a:latin typeface="等线" panose="02010600030101010101" charset="-122"/>
                <a:ea typeface="等线" panose="02010600030101010101" charset="-122"/>
                <a:hlinkClick r:id="rId15"/>
              </a:rPr>
              <a:t>（欧洲精神医学会</a:t>
            </a:r>
            <a:r>
              <a:rPr lang="en-US" altLang="zh-CN" sz="1600" b="1" u="sng">
                <a:solidFill>
                  <a:srgbClr val="467886"/>
                </a:solidFill>
                <a:latin typeface="等线" panose="02010600030101010101" charset="-122"/>
                <a:ea typeface="等线" panose="02010600030101010101" charset="-122"/>
                <a:hlinkClick r:id="rId15"/>
              </a:rPr>
              <a:t>-</a:t>
            </a:r>
            <a:r>
              <a:rPr lang="zh-CN" altLang="en-US" sz="1600" b="1" u="sng">
                <a:solidFill>
                  <a:srgbClr val="467886"/>
                </a:solidFill>
                <a:latin typeface="等线" panose="02010600030101010101" charset="-122"/>
                <a:ea typeface="等线" panose="02010600030101010101" charset="-122"/>
                <a:hlinkClick r:id="rId15"/>
              </a:rPr>
              <a:t>西班牙会议）</a:t>
            </a:r>
            <a:endParaRPr lang="zh-CN" altLang="en-US" sz="1600" b="1" u="sng">
              <a:solidFill>
                <a:srgbClr val="467886"/>
              </a:solidFill>
              <a:latin typeface="等线" panose="02010600030101010101" charset="-122"/>
              <a:ea typeface="等线" panose="02010600030101010101" charset="-122"/>
              <a:hlinkClick r:id="rId15"/>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250"/>
                                  </p:stCondLst>
                                  <p:childTnLst>
                                    <p:set>
                                      <p:cBhvr>
                                        <p:cTn id="6" dur="1" fill="hold">
                                          <p:stCondLst>
                                            <p:cond delay="0"/>
                                          </p:stCondLst>
                                        </p:cTn>
                                        <p:tgtEl>
                                          <p:spTgt spid="29"/>
                                        </p:tgtEl>
                                        <p:attrNameLst>
                                          <p:attrName>style.visibility</p:attrName>
                                        </p:attrNameLst>
                                      </p:cBhvr>
                                      <p:to>
                                        <p:strVal val="visible"/>
                                      </p:to>
                                    </p:set>
                                    <p:animEffect transition="in" filter="barn(out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2"/>
          <p:cNvPicPr>
            <a:picLocks noChangeAspect="1"/>
          </p:cNvPicPr>
          <p:nvPr/>
        </p:nvPicPr>
        <p:blipFill>
          <a:blip r:embed="rId1"/>
          <a:stretch>
            <a:fillRect/>
          </a:stretch>
        </p:blipFill>
        <p:spPr>
          <a:xfrm rot="21600000">
            <a:off x="0" y="0"/>
            <a:ext cx="12192000" cy="6858000"/>
          </a:xfrm>
          <a:prstGeom prst="rect">
            <a:avLst/>
          </a:prstGeom>
        </p:spPr>
      </p:pic>
      <p:pic>
        <p:nvPicPr>
          <p:cNvPr id="34" name="picture 34"/>
          <p:cNvPicPr>
            <a:picLocks noChangeAspect="1"/>
          </p:cNvPicPr>
          <p:nvPr/>
        </p:nvPicPr>
        <p:blipFill>
          <a:blip r:embed="rId2"/>
          <a:stretch>
            <a:fillRect/>
          </a:stretch>
        </p:blipFill>
        <p:spPr>
          <a:xfrm rot="21600000">
            <a:off x="129539" y="77723"/>
            <a:ext cx="3816095" cy="1078992"/>
          </a:xfrm>
          <a:prstGeom prst="rect">
            <a:avLst/>
          </a:prstGeom>
        </p:spPr>
      </p:pic>
      <p:pic>
        <p:nvPicPr>
          <p:cNvPr id="4" name="图片 3"/>
          <p:cNvPicPr>
            <a:picLocks noChangeAspect="1"/>
          </p:cNvPicPr>
          <p:nvPr/>
        </p:nvPicPr>
        <p:blipFill>
          <a:blip r:embed="rId3"/>
          <a:stretch>
            <a:fillRect/>
          </a:stretch>
        </p:blipFill>
        <p:spPr>
          <a:xfrm>
            <a:off x="129540" y="1272540"/>
            <a:ext cx="4779645" cy="4533900"/>
          </a:xfrm>
          <a:prstGeom prst="rect">
            <a:avLst/>
          </a:prstGeom>
        </p:spPr>
      </p:pic>
      <p:sp>
        <p:nvSpPr>
          <p:cNvPr id="43" name="文本框 42"/>
          <p:cNvSpPr txBox="1"/>
          <p:nvPr/>
        </p:nvSpPr>
        <p:spPr>
          <a:xfrm>
            <a:off x="4649470" y="1852295"/>
            <a:ext cx="4594225" cy="2554605"/>
          </a:xfrm>
          <a:prstGeom prst="rect">
            <a:avLst/>
          </a:prstGeom>
          <a:noFill/>
        </p:spPr>
        <p:txBody>
          <a:bodyPr wrap="none" rtlCol="0">
            <a:noAutofit/>
          </a:bodyPr>
          <a:p>
            <a:pPr>
              <a:lnSpc>
                <a:spcPct val="120000"/>
              </a:lnSpc>
            </a:pPr>
            <a:r>
              <a:rPr lang="zh-CN" altLang="en-US" sz="5400" b="1" dirty="0">
                <a:solidFill>
                  <a:srgbClr val="5B9BD5"/>
                </a:solidFill>
                <a:latin typeface="Arial" panose="020B0604020202020204" pitchFamily="34" charset="0"/>
                <a:ea typeface="微软雅黑" panose="020B0503020204020204" pitchFamily="34" charset="-122"/>
                <a:sym typeface="Arial" panose="020B0604020202020204" pitchFamily="34" charset="0"/>
              </a:rPr>
              <a:t>呵护心理健康</a:t>
            </a:r>
            <a:endParaRPr lang="en-US" altLang="zh-CN" sz="5400" b="1" dirty="0">
              <a:solidFill>
                <a:srgbClr val="5B9BD5"/>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zh-CN" altLang="en-US" sz="5400" b="1" dirty="0">
                <a:solidFill>
                  <a:srgbClr val="5B9BD5"/>
                </a:solidFill>
                <a:latin typeface="Arial" panose="020B0604020202020204" pitchFamily="34" charset="0"/>
                <a:ea typeface="微软雅黑" panose="020B0503020204020204" pitchFamily="34" charset="-122"/>
                <a:sym typeface="Arial" panose="020B0604020202020204" pitchFamily="34" charset="0"/>
              </a:rPr>
              <a:t>我们一起同行</a:t>
            </a:r>
            <a:endParaRPr lang="zh-CN" altLang="en-US" sz="5400" b="1" dirty="0">
              <a:solidFill>
                <a:srgbClr val="5B9BD5"/>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圆角矩形 9"/>
          <p:cNvSpPr/>
          <p:nvPr/>
        </p:nvSpPr>
        <p:spPr>
          <a:xfrm>
            <a:off x="1947545" y="2143760"/>
            <a:ext cx="4147820" cy="2569845"/>
          </a:xfrm>
          <a:prstGeom prst="roundRect">
            <a:avLst/>
          </a:prstGeom>
          <a:solidFill>
            <a:srgbClr val="0094FC"/>
          </a:solidFill>
        </p:spPr>
        <p:style>
          <a:lnRef idx="2">
            <a:schemeClr val="accent1">
              <a:lumMod val="75000"/>
            </a:schemeClr>
          </a:lnRef>
          <a:fillRef idx="1">
            <a:schemeClr val="accent1"/>
          </a:fillRef>
          <a:effectRef idx="0">
            <a:srgbClr val="FFFFFF"/>
          </a:effectRef>
          <a:fontRef idx="minor">
            <a:schemeClr val="lt1"/>
          </a:fontRef>
        </p:style>
        <p:txBody>
          <a:bodyPr rtlCol="0" anchor="ctr"/>
          <a:p>
            <a:pPr marL="571500" indent="-571500" algn="l">
              <a:buFont typeface="Arial" panose="020B0604020202020204" pitchFamily="34" charset="0"/>
              <a:buChar char="•"/>
            </a:pPr>
            <a:r>
              <a:rPr lang="zh-CN" sz="3600" b="1">
                <a:latin typeface="微软雅黑" panose="020B0503020204020204" pitchFamily="34" charset="-122"/>
                <a:ea typeface="微软雅黑" panose="020B0503020204020204" pitchFamily="34" charset="-122"/>
                <a:cs typeface="微软雅黑" panose="020B0503020204020204" pitchFamily="34" charset="-122"/>
              </a:rPr>
              <a:t>成立</a:t>
            </a:r>
            <a:r>
              <a:rPr lang="en-US" altLang="zh-CN" sz="3600" b="1">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3600" b="1">
                <a:latin typeface="微软雅黑" panose="020B0503020204020204" pitchFamily="34" charset="-122"/>
                <a:ea typeface="微软雅黑" panose="020B0503020204020204" pitchFamily="34" charset="-122"/>
                <a:cs typeface="微软雅黑" panose="020B0503020204020204" pitchFamily="34" charset="-122"/>
              </a:rPr>
              <a:t>天啦</a:t>
            </a:r>
            <a:r>
              <a:rPr lang="en-US" altLang="zh-CN" sz="3600" b="1">
                <a:latin typeface="微软雅黑" panose="020B0503020204020204" pitchFamily="34" charset="-122"/>
                <a:ea typeface="微软雅黑" panose="020B0503020204020204" pitchFamily="34" charset="-122"/>
                <a:cs typeface="微软雅黑" panose="020B0503020204020204" pitchFamily="34" charset="-122"/>
              </a:rPr>
              <a:t>~</a:t>
            </a:r>
            <a:endParaRPr sz="36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7" descr="0c57a45d8c7c25b179d25ad972ef1e5"/>
          <p:cNvPicPr>
            <a:picLocks noChangeAspect="1"/>
          </p:cNvPicPr>
          <p:nvPr/>
        </p:nvPicPr>
        <p:blipFill>
          <a:blip r:embed="rId1"/>
          <a:stretch>
            <a:fillRect/>
          </a:stretch>
        </p:blipFill>
        <p:spPr>
          <a:xfrm>
            <a:off x="6213793" y="3949700"/>
            <a:ext cx="1929765" cy="2574290"/>
          </a:xfrm>
          <a:prstGeom prst="rect">
            <a:avLst/>
          </a:prstGeom>
        </p:spPr>
      </p:pic>
      <p:pic>
        <p:nvPicPr>
          <p:cNvPr id="3" name="图片 2"/>
          <p:cNvPicPr>
            <a:picLocks noChangeAspect="1"/>
          </p:cNvPicPr>
          <p:nvPr/>
        </p:nvPicPr>
        <p:blipFill>
          <a:blip r:embed="rId2"/>
          <a:stretch>
            <a:fillRect/>
          </a:stretch>
        </p:blipFill>
        <p:spPr>
          <a:xfrm>
            <a:off x="434975" y="3980180"/>
            <a:ext cx="3331210" cy="2213610"/>
          </a:xfrm>
          <a:prstGeom prst="rect">
            <a:avLst/>
          </a:prstGeom>
        </p:spPr>
      </p:pic>
      <p:pic>
        <p:nvPicPr>
          <p:cNvPr id="8" name="图片 8" descr="a621d9122403c129d5abf85436aeb94"/>
          <p:cNvPicPr>
            <a:picLocks noChangeAspect="1"/>
          </p:cNvPicPr>
          <p:nvPr/>
        </p:nvPicPr>
        <p:blipFill>
          <a:blip r:embed="rId3"/>
          <a:stretch>
            <a:fillRect/>
          </a:stretch>
        </p:blipFill>
        <p:spPr>
          <a:xfrm>
            <a:off x="4443730" y="1483995"/>
            <a:ext cx="3582670" cy="2397760"/>
          </a:xfrm>
          <a:prstGeom prst="rect">
            <a:avLst/>
          </a:prstGeom>
        </p:spPr>
      </p:pic>
      <p:pic>
        <p:nvPicPr>
          <p:cNvPr id="2" name="图片 6" descr="0670f2b7a50828c4c4d7af6e104926d"/>
          <p:cNvPicPr>
            <a:picLocks noChangeAspect="1"/>
          </p:cNvPicPr>
          <p:nvPr/>
        </p:nvPicPr>
        <p:blipFill>
          <a:blip r:embed="rId4"/>
          <a:stretch>
            <a:fillRect/>
          </a:stretch>
        </p:blipFill>
        <p:spPr>
          <a:xfrm>
            <a:off x="4334828" y="3979863"/>
            <a:ext cx="1917065" cy="2557145"/>
          </a:xfrm>
          <a:prstGeom prst="rect">
            <a:avLst/>
          </a:prstGeom>
        </p:spPr>
      </p:pic>
      <p:sp>
        <p:nvSpPr>
          <p:cNvPr id="5" name="textbox 84"/>
          <p:cNvSpPr/>
          <p:nvPr/>
        </p:nvSpPr>
        <p:spPr>
          <a:xfrm>
            <a:off x="154940" y="1390650"/>
            <a:ext cx="4180205" cy="2152015"/>
          </a:xfrm>
          <a:prstGeom prst="rect">
            <a:avLst/>
          </a:prstGeom>
          <a:solidFill>
            <a:srgbClr val="0094FC"/>
          </a:solidFill>
          <a:ln w="0" cap="flat">
            <a:noFill/>
            <a:prstDash val="solid"/>
            <a:miter lim="0"/>
          </a:ln>
        </p:spPr>
        <p:txBody>
          <a:bodyPr vert="horz" wrap="square" lIns="0" tIns="0" rIns="0" bIns="0"/>
          <a:p>
            <a:pPr algn="l" rtl="0" eaLnBrk="0">
              <a:lnSpc>
                <a:spcPct val="91000"/>
              </a:lnSpc>
            </a:pPr>
            <a:endParaRPr sz="100" dirty="0">
              <a:solidFill>
                <a:schemeClr val="bg1"/>
              </a:solidFill>
              <a:latin typeface="Arial" panose="020B0604020202020204"/>
              <a:ea typeface="Arial" panose="020B0604020202020204"/>
              <a:cs typeface="Arial" panose="020B0604020202020204"/>
            </a:endParaRPr>
          </a:p>
          <a:p>
            <a:pPr marL="38100" algn="l" rtl="0" eaLnBrk="0">
              <a:lnSpc>
                <a:spcPct val="91000"/>
              </a:lnSpc>
            </a:pPr>
            <a:r>
              <a:rPr lang="zh-CN" sz="2000" b="1" kern="0" spc="-2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精神心理健康分会</a:t>
            </a:r>
            <a:endParaRPr lang="zh-CN" sz="2000" b="1" kern="0" spc="-2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8100" algn="l" rtl="0" eaLnBrk="0">
              <a:lnSpc>
                <a:spcPct val="91000"/>
              </a:lnSpc>
            </a:pPr>
            <a:endParaRPr lang="zh-CN" sz="2000" b="1" kern="0" spc="-2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8100" algn="l" rtl="0" eaLnBrk="0">
              <a:lnSpc>
                <a:spcPct val="91000"/>
              </a:lnSpc>
            </a:pPr>
            <a:r>
              <a:rPr lang="zh-CN" sz="2000" b="1" kern="0" spc="-2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筹备大会</a:t>
            </a:r>
            <a:r>
              <a:rPr sz="2000" b="1" kern="0" spc="-2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202</a:t>
            </a:r>
            <a:r>
              <a:rPr lang="en-US" sz="2000" b="1" kern="0" spc="-2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4</a:t>
            </a:r>
            <a:r>
              <a:rPr sz="2000" b="1" kern="0" spc="-2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年</a:t>
            </a:r>
            <a:r>
              <a:rPr sz="2000" b="1" kern="0" spc="17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sz="2000" b="1" kern="0" spc="-2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en-US" sz="2000" b="1" kern="0" spc="-2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sz="2000" b="1" kern="0" spc="-3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月</a:t>
            </a:r>
            <a:r>
              <a:rPr sz="2000" b="1" kern="0" spc="18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sz="2000" b="1" kern="0" spc="18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8</a:t>
            </a:r>
            <a:r>
              <a:rPr sz="2000" b="1" kern="0" spc="23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sz="2000" b="1" kern="0" spc="-3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日</a:t>
            </a:r>
            <a:endParaRPr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38100" algn="l" rtl="0" eaLnBrk="0">
              <a:lnSpc>
                <a:spcPct val="91000"/>
              </a:lnSpc>
              <a:spcBef>
                <a:spcPts val="1415"/>
              </a:spcBef>
            </a:pPr>
            <a:r>
              <a:rPr lang="zh-CN" sz="2000" b="1" kern="0" spc="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成立大会</a:t>
            </a:r>
            <a:r>
              <a:rPr sz="2000" b="1" kern="0" spc="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sz="2000" b="1" kern="0" spc="-2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202</a:t>
            </a:r>
            <a:r>
              <a:rPr lang="en-US" sz="2000" b="1" kern="0" spc="-2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sz="2000" b="1" kern="0" spc="-2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年</a:t>
            </a:r>
            <a:r>
              <a:rPr sz="2000" b="1" kern="0" spc="17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b="1" kern="0" spc="-2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sz="2000" b="1" kern="0" spc="-2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sz="2000" b="1" kern="0" spc="-3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月</a:t>
            </a:r>
            <a:r>
              <a:rPr sz="2000" b="1" kern="0" spc="18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000" b="1" kern="0" spc="18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28</a:t>
            </a:r>
            <a:r>
              <a:rPr sz="2000" b="1" kern="0" spc="23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b="1" kern="0" spc="-3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日</a:t>
            </a:r>
            <a:endParaRPr sz="2000" b="1" kern="0" spc="-3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8100" algn="l" rtl="0" eaLnBrk="0">
              <a:lnSpc>
                <a:spcPct val="91000"/>
              </a:lnSpc>
              <a:spcBef>
                <a:spcPts val="1415"/>
              </a:spcBef>
            </a:pPr>
            <a:r>
              <a:rPr lang="zh-CN" sz="2000" b="1" kern="0" spc="-3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目前成员：</a:t>
            </a:r>
            <a:r>
              <a:rPr lang="en-US" altLang="zh-CN" sz="2000" b="1" kern="0" spc="-3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1718</a:t>
            </a:r>
            <a:r>
              <a:rPr lang="zh-CN" altLang="en-US" sz="2000" b="1" kern="0" spc="-3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人</a:t>
            </a:r>
            <a:endParaRPr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38100" algn="l" rtl="0" eaLnBrk="0">
              <a:lnSpc>
                <a:spcPct val="91000"/>
              </a:lnSpc>
              <a:spcBef>
                <a:spcPts val="1415"/>
              </a:spcBef>
            </a:pPr>
            <a:endParaRPr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8255" y="0"/>
            <a:ext cx="12184380" cy="6853555"/>
          </a:xfrm>
          <a:prstGeom prst="rect">
            <a:avLst/>
          </a:prstGeom>
        </p:spPr>
      </p:pic>
      <p:sp>
        <p:nvSpPr>
          <p:cNvPr id="10" name="圆角矩形 9"/>
          <p:cNvSpPr/>
          <p:nvPr/>
        </p:nvSpPr>
        <p:spPr>
          <a:xfrm>
            <a:off x="3089910" y="834390"/>
            <a:ext cx="3428365" cy="803910"/>
          </a:xfrm>
          <a:prstGeom prst="roundRect">
            <a:avLst/>
          </a:prstGeom>
          <a:solidFill>
            <a:srgbClr val="0094FC"/>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b="1">
                <a:latin typeface="微软雅黑" panose="020B0503020204020204" pitchFamily="34" charset="-122"/>
                <a:ea typeface="微软雅黑" panose="020B0503020204020204" pitchFamily="34" charset="-122"/>
                <a:cs typeface="微软雅黑" panose="020B0503020204020204" pitchFamily="34" charset="-122"/>
              </a:rPr>
              <a:t>主委</a:t>
            </a:r>
            <a:r>
              <a:rPr lang="zh-CN" b="1">
                <a:latin typeface="微软雅黑" panose="020B0503020204020204" pitchFamily="34" charset="-122"/>
                <a:ea typeface="微软雅黑" panose="020B0503020204020204" pitchFamily="34" charset="-122"/>
                <a:cs typeface="微软雅黑" panose="020B0503020204020204" pitchFamily="34" charset="-122"/>
              </a:rPr>
              <a:t>：陆小兵</a:t>
            </a:r>
            <a:endParaRPr b="1">
              <a:latin typeface="微软雅黑" panose="020B0503020204020204" pitchFamily="34" charset="-122"/>
              <a:ea typeface="微软雅黑" panose="020B0503020204020204" pitchFamily="34" charset="-122"/>
              <a:cs typeface="微软雅黑" panose="020B0503020204020204" pitchFamily="34" charset="-122"/>
            </a:endParaRPr>
          </a:p>
          <a:p>
            <a:pPr algn="ctr"/>
            <a:endParaRPr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圆角矩形 10"/>
          <p:cNvSpPr/>
          <p:nvPr/>
        </p:nvSpPr>
        <p:spPr>
          <a:xfrm>
            <a:off x="134620" y="1242695"/>
            <a:ext cx="1027430" cy="2467610"/>
          </a:xfrm>
          <a:prstGeom prst="roundRect">
            <a:avLst/>
          </a:prstGeom>
          <a:solidFill>
            <a:srgbClr val="0094FC"/>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sz="1400" b="1">
                <a:latin typeface="微软雅黑" panose="020B0503020204020204" pitchFamily="34" charset="-122"/>
                <a:ea typeface="微软雅黑" panose="020B0503020204020204" pitchFamily="34" charset="-122"/>
                <a:cs typeface="微软雅黑" panose="020B0503020204020204" pitchFamily="34" charset="-122"/>
              </a:rPr>
              <a:t>名誉主委</a:t>
            </a:r>
            <a:endParaRPr lang="zh-CN" sz="1400" b="1">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sz="1400" b="1">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sz="1400" b="1">
                <a:latin typeface="微软雅黑" panose="020B0503020204020204" pitchFamily="34" charset="-122"/>
                <a:ea typeface="微软雅黑" panose="020B0503020204020204" pitchFamily="34" charset="-122"/>
                <a:cs typeface="微软雅黑" panose="020B0503020204020204" pitchFamily="34" charset="-122"/>
                <a:sym typeface="+mn-ea"/>
              </a:rPr>
              <a:t>付晓东</a:t>
            </a:r>
            <a:endParaRPr lang="zh-CN" sz="1400" b="1">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sz="1400" b="1">
                <a:latin typeface="微软雅黑" panose="020B0503020204020204" pitchFamily="34" charset="-122"/>
                <a:ea typeface="微软雅黑" panose="020B0503020204020204" pitchFamily="34" charset="-122"/>
                <a:cs typeface="微软雅黑" panose="020B0503020204020204" pitchFamily="34" charset="-122"/>
              </a:rPr>
              <a:t>吴仁容</a:t>
            </a:r>
            <a:endParaRPr lang="zh-CN" sz="1400" b="1">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sz="1400" b="1">
                <a:latin typeface="微软雅黑" panose="020B0503020204020204" pitchFamily="34" charset="-122"/>
                <a:ea typeface="微软雅黑" panose="020B0503020204020204" pitchFamily="34" charset="-122"/>
                <a:cs typeface="微软雅黑" panose="020B0503020204020204" pitchFamily="34" charset="-122"/>
              </a:rPr>
              <a:t>郑希付</a:t>
            </a:r>
            <a:endParaRPr lang="zh-CN" sz="1400" b="1">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sz="1400" b="1">
                <a:latin typeface="微软雅黑" panose="020B0503020204020204" pitchFamily="34" charset="-122"/>
                <a:ea typeface="微软雅黑" panose="020B0503020204020204" pitchFamily="34" charset="-122"/>
                <a:cs typeface="微软雅黑" panose="020B0503020204020204" pitchFamily="34" charset="-122"/>
              </a:rPr>
              <a:t>宁玉萍</a:t>
            </a:r>
            <a:endParaRPr sz="1400" b="1">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sz="1400" b="1">
                <a:latin typeface="微软雅黑" panose="020B0503020204020204" pitchFamily="34" charset="-122"/>
                <a:ea typeface="微软雅黑" panose="020B0503020204020204" pitchFamily="34" charset="-122"/>
                <a:cs typeface="微软雅黑" panose="020B0503020204020204" pitchFamily="34" charset="-122"/>
              </a:rPr>
              <a:t>曹开源</a:t>
            </a:r>
            <a:endParaRPr lang="zh-CN" sz="1400" b="1">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sz="1400" b="1">
                <a:latin typeface="微软雅黑" panose="020B0503020204020204" pitchFamily="34" charset="-122"/>
                <a:ea typeface="微软雅黑" panose="020B0503020204020204" pitchFamily="34" charset="-122"/>
                <a:cs typeface="微软雅黑" panose="020B0503020204020204" pitchFamily="34" charset="-122"/>
              </a:rPr>
              <a:t>李烨妮</a:t>
            </a:r>
            <a:endParaRPr lang="zh-CN" sz="1400" b="1">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sz="1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圆角矩形 11"/>
          <p:cNvSpPr/>
          <p:nvPr/>
        </p:nvSpPr>
        <p:spPr>
          <a:xfrm>
            <a:off x="134620" y="4008120"/>
            <a:ext cx="1027430" cy="2323465"/>
          </a:xfrm>
          <a:prstGeom prst="roundRect">
            <a:avLst/>
          </a:prstGeom>
          <a:solidFill>
            <a:srgbClr val="0094FC"/>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sz="1400" b="1">
                <a:latin typeface="微软雅黑" panose="020B0503020204020204" pitchFamily="34" charset="-122"/>
                <a:ea typeface="微软雅黑" panose="020B0503020204020204" pitchFamily="34" charset="-122"/>
                <a:cs typeface="微软雅黑" panose="020B0503020204020204" pitchFamily="34" charset="-122"/>
              </a:rPr>
              <a:t>名誉顾问</a:t>
            </a:r>
            <a:endParaRPr lang="zh-CN" sz="1400" b="1">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sz="1400" b="1">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sz="1400" b="1">
                <a:latin typeface="微软雅黑" panose="020B0503020204020204" pitchFamily="34" charset="-122"/>
                <a:ea typeface="微软雅黑" panose="020B0503020204020204" pitchFamily="34" charset="-122"/>
                <a:cs typeface="微软雅黑" panose="020B0503020204020204" pitchFamily="34" charset="-122"/>
              </a:rPr>
              <a:t>林裕龙</a:t>
            </a:r>
            <a:endParaRPr lang="zh-CN" sz="1400" b="1">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sz="1400" b="1">
                <a:latin typeface="微软雅黑" panose="020B0503020204020204" pitchFamily="34" charset="-122"/>
                <a:ea typeface="微软雅黑" panose="020B0503020204020204" pitchFamily="34" charset="-122"/>
                <a:cs typeface="微软雅黑" panose="020B0503020204020204" pitchFamily="34" charset="-122"/>
              </a:rPr>
              <a:t>吴凯</a:t>
            </a:r>
            <a:endParaRPr sz="1400" b="1">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sz="1400" b="1">
                <a:latin typeface="微软雅黑" panose="020B0503020204020204" pitchFamily="34" charset="-122"/>
                <a:ea typeface="微软雅黑" panose="020B0503020204020204" pitchFamily="34" charset="-122"/>
                <a:cs typeface="微软雅黑" panose="020B0503020204020204" pitchFamily="34" charset="-122"/>
              </a:rPr>
              <a:t>邢强</a:t>
            </a:r>
            <a:endParaRPr lang="zh-CN" sz="1400" b="1">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sz="1400" b="1">
                <a:latin typeface="微软雅黑" panose="020B0503020204020204" pitchFamily="34" charset="-122"/>
                <a:ea typeface="微软雅黑" panose="020B0503020204020204" pitchFamily="34" charset="-122"/>
                <a:cs typeface="微软雅黑" panose="020B0503020204020204" pitchFamily="34" charset="-122"/>
              </a:rPr>
              <a:t>陈思吟</a:t>
            </a:r>
            <a:endParaRPr lang="zh-CN" sz="1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圆角矩形 12"/>
          <p:cNvSpPr/>
          <p:nvPr/>
        </p:nvSpPr>
        <p:spPr>
          <a:xfrm>
            <a:off x="1869440" y="2414270"/>
            <a:ext cx="3428365" cy="803910"/>
          </a:xfrm>
          <a:prstGeom prst="roundRect">
            <a:avLst/>
          </a:prstGeom>
          <a:solidFill>
            <a:srgbClr val="0094FC"/>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b="1">
                <a:latin typeface="微软雅黑" panose="020B0503020204020204" pitchFamily="34" charset="-122"/>
                <a:ea typeface="微软雅黑" panose="020B0503020204020204" pitchFamily="34" charset="-122"/>
                <a:cs typeface="微软雅黑" panose="020B0503020204020204" pitchFamily="34" charset="-122"/>
              </a:rPr>
              <a:t>副</a:t>
            </a:r>
            <a:r>
              <a:rPr b="1">
                <a:latin typeface="微软雅黑" panose="020B0503020204020204" pitchFamily="34" charset="-122"/>
                <a:ea typeface="微软雅黑" panose="020B0503020204020204" pitchFamily="34" charset="-122"/>
                <a:cs typeface="微软雅黑" panose="020B0503020204020204" pitchFamily="34" charset="-122"/>
              </a:rPr>
              <a:t>主委</a:t>
            </a:r>
            <a:r>
              <a:rPr lang="zh-CN"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b="1">
                <a:latin typeface="微软雅黑" panose="020B0503020204020204" pitchFamily="34" charset="-122"/>
                <a:ea typeface="微软雅黑" panose="020B0503020204020204" pitchFamily="34" charset="-122"/>
                <a:cs typeface="微软雅黑" panose="020B0503020204020204" pitchFamily="34" charset="-122"/>
              </a:rPr>
              <a:t>107</a:t>
            </a:r>
            <a:r>
              <a:rPr lang="zh-CN" altLang="en-US" b="1">
                <a:latin typeface="微软雅黑" panose="020B0503020204020204" pitchFamily="34" charset="-122"/>
                <a:ea typeface="微软雅黑" panose="020B0503020204020204" pitchFamily="34" charset="-122"/>
                <a:cs typeface="微软雅黑" panose="020B0503020204020204" pitchFamily="34" charset="-122"/>
              </a:rPr>
              <a:t>名</a:t>
            </a:r>
            <a:endParaRPr b="1">
              <a:latin typeface="微软雅黑" panose="020B0503020204020204" pitchFamily="34" charset="-122"/>
              <a:ea typeface="微软雅黑" panose="020B0503020204020204" pitchFamily="34" charset="-122"/>
              <a:cs typeface="微软雅黑" panose="020B0503020204020204" pitchFamily="34" charset="-122"/>
            </a:endParaRPr>
          </a:p>
          <a:p>
            <a:pPr algn="ctr"/>
            <a:endParaRPr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圆角矩形 13"/>
          <p:cNvSpPr/>
          <p:nvPr/>
        </p:nvSpPr>
        <p:spPr>
          <a:xfrm>
            <a:off x="1869440" y="3382645"/>
            <a:ext cx="3428365" cy="803910"/>
          </a:xfrm>
          <a:prstGeom prst="roundRect">
            <a:avLst/>
          </a:prstGeom>
          <a:solidFill>
            <a:srgbClr val="0094FC"/>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r>
              <a:rPr lang="zh-CN" b="1">
                <a:latin typeface="微软雅黑" panose="020B0503020204020204" pitchFamily="34" charset="-122"/>
                <a:ea typeface="微软雅黑" panose="020B0503020204020204" pitchFamily="34" charset="-122"/>
                <a:cs typeface="微软雅黑" panose="020B0503020204020204" pitchFamily="34" charset="-122"/>
              </a:rPr>
              <a:t>常</a:t>
            </a:r>
            <a:r>
              <a:rPr b="1">
                <a:latin typeface="微软雅黑" panose="020B0503020204020204" pitchFamily="34" charset="-122"/>
                <a:ea typeface="微软雅黑" panose="020B0503020204020204" pitchFamily="34" charset="-122"/>
                <a:cs typeface="微软雅黑" panose="020B0503020204020204" pitchFamily="34" charset="-122"/>
              </a:rPr>
              <a:t>委</a:t>
            </a:r>
            <a:r>
              <a:rPr lang="zh-CN"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b="1">
                <a:latin typeface="微软雅黑" panose="020B0503020204020204" pitchFamily="34" charset="-122"/>
                <a:ea typeface="微软雅黑" panose="020B0503020204020204" pitchFamily="34" charset="-122"/>
                <a:cs typeface="微软雅黑" panose="020B0503020204020204" pitchFamily="34" charset="-122"/>
              </a:rPr>
              <a:t>581</a:t>
            </a:r>
            <a:r>
              <a:rPr lang="zh-CN" altLang="en-US" b="1">
                <a:latin typeface="微软雅黑" panose="020B0503020204020204" pitchFamily="34" charset="-122"/>
                <a:ea typeface="微软雅黑" panose="020B0503020204020204" pitchFamily="34" charset="-122"/>
                <a:cs typeface="微软雅黑" panose="020B0503020204020204" pitchFamily="34" charset="-122"/>
              </a:rPr>
              <a:t>名</a:t>
            </a:r>
            <a:endParaRPr b="1">
              <a:latin typeface="微软雅黑" panose="020B0503020204020204" pitchFamily="34" charset="-122"/>
              <a:ea typeface="微软雅黑" panose="020B0503020204020204" pitchFamily="34" charset="-122"/>
              <a:cs typeface="微软雅黑" panose="020B0503020204020204" pitchFamily="34" charset="-122"/>
            </a:endParaRPr>
          </a:p>
          <a:p>
            <a:pPr algn="ctr"/>
            <a:endParaRPr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圆角矩形 14"/>
          <p:cNvSpPr/>
          <p:nvPr/>
        </p:nvSpPr>
        <p:spPr>
          <a:xfrm>
            <a:off x="1869440" y="4354830"/>
            <a:ext cx="3428365" cy="803910"/>
          </a:xfrm>
          <a:prstGeom prst="roundRect">
            <a:avLst/>
          </a:prstGeom>
          <a:solidFill>
            <a:srgbClr val="0094FC"/>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r>
              <a:rPr b="1">
                <a:latin typeface="微软雅黑" panose="020B0503020204020204" pitchFamily="34" charset="-122"/>
                <a:ea typeface="微软雅黑" panose="020B0503020204020204" pitchFamily="34" charset="-122"/>
                <a:cs typeface="微软雅黑" panose="020B0503020204020204" pitchFamily="34" charset="-122"/>
              </a:rPr>
              <a:t>委</a:t>
            </a:r>
            <a:r>
              <a:rPr lang="zh-CN" b="1">
                <a:latin typeface="微软雅黑" panose="020B0503020204020204" pitchFamily="34" charset="-122"/>
                <a:ea typeface="微软雅黑" panose="020B0503020204020204" pitchFamily="34" charset="-122"/>
                <a:cs typeface="微软雅黑" panose="020B0503020204020204" pitchFamily="34" charset="-122"/>
              </a:rPr>
              <a:t>员：</a:t>
            </a:r>
            <a:r>
              <a:rPr lang="en-US" altLang="zh-CN" b="1">
                <a:latin typeface="微软雅黑" panose="020B0503020204020204" pitchFamily="34" charset="-122"/>
                <a:ea typeface="微软雅黑" panose="020B0503020204020204" pitchFamily="34" charset="-122"/>
                <a:cs typeface="微软雅黑" panose="020B0503020204020204" pitchFamily="34" charset="-122"/>
              </a:rPr>
              <a:t>1019</a:t>
            </a:r>
            <a:r>
              <a:rPr lang="zh-CN" altLang="en-US" b="1">
                <a:latin typeface="微软雅黑" panose="020B0503020204020204" pitchFamily="34" charset="-122"/>
                <a:ea typeface="微软雅黑" panose="020B0503020204020204" pitchFamily="34" charset="-122"/>
                <a:cs typeface="微软雅黑" panose="020B0503020204020204" pitchFamily="34" charset="-122"/>
              </a:rPr>
              <a:t>名</a:t>
            </a:r>
            <a:endParaRPr b="1">
              <a:latin typeface="微软雅黑" panose="020B0503020204020204" pitchFamily="34" charset="-122"/>
              <a:ea typeface="微软雅黑" panose="020B0503020204020204" pitchFamily="34" charset="-122"/>
              <a:cs typeface="微软雅黑" panose="020B0503020204020204" pitchFamily="34" charset="-122"/>
            </a:endParaRPr>
          </a:p>
          <a:p>
            <a:pPr algn="ctr"/>
            <a:endParaRPr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圆角矩形 15"/>
          <p:cNvSpPr/>
          <p:nvPr/>
        </p:nvSpPr>
        <p:spPr>
          <a:xfrm>
            <a:off x="1869440" y="5313045"/>
            <a:ext cx="3428365" cy="803910"/>
          </a:xfrm>
          <a:prstGeom prst="roundRect">
            <a:avLst/>
          </a:prstGeom>
          <a:solidFill>
            <a:srgbClr val="0094FC"/>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r>
              <a:rPr>
                <a:latin typeface="微软雅黑" panose="020B0503020204020204" pitchFamily="34" charset="-122"/>
                <a:ea typeface="微软雅黑" panose="020B0503020204020204" pitchFamily="34" charset="-122"/>
                <a:cs typeface="微软雅黑" panose="020B0503020204020204" pitchFamily="34" charset="-122"/>
                <a:sym typeface="+mn-ea"/>
              </a:rPr>
              <a:t>【每个委</a:t>
            </a:r>
            <a:r>
              <a:rPr lang="zh-CN">
                <a:latin typeface="微软雅黑" panose="020B0503020204020204" pitchFamily="34" charset="-122"/>
                <a:ea typeface="微软雅黑" panose="020B0503020204020204" pitchFamily="34" charset="-122"/>
                <a:cs typeface="微软雅黑" panose="020B0503020204020204" pitchFamily="34" charset="-122"/>
                <a:sym typeface="+mn-ea"/>
              </a:rPr>
              <a:t>员</a:t>
            </a:r>
            <a:r>
              <a:rPr>
                <a:latin typeface="微软雅黑" panose="020B0503020204020204" pitchFamily="34" charset="-122"/>
                <a:ea typeface="微软雅黑" panose="020B0503020204020204" pitchFamily="34" charset="-122"/>
                <a:cs typeface="微软雅黑" panose="020B0503020204020204" pitchFamily="34" charset="-122"/>
                <a:sym typeface="+mn-ea"/>
              </a:rPr>
              <a:t>下设</a:t>
            </a:r>
            <a:r>
              <a:rPr>
                <a:latin typeface="Arial" panose="020B0604020202020204" pitchFamily="34" charset="0"/>
                <a:ea typeface="微软雅黑" panose="020B0503020204020204" pitchFamily="34" charset="-122"/>
                <a:cs typeface="Arial" panose="020B0604020202020204" pitchFamily="34" charset="0"/>
                <a:sym typeface="+mn-ea"/>
              </a:rPr>
              <a:t>≥</a:t>
            </a:r>
            <a:r>
              <a:rPr lang="en-US">
                <a:latin typeface="Arial" panose="020B0604020202020204" pitchFamily="34" charset="0"/>
                <a:ea typeface="微软雅黑" panose="020B0503020204020204" pitchFamily="34" charset="-122"/>
                <a:cs typeface="Arial" panose="020B0604020202020204" pitchFamily="34" charset="0"/>
                <a:sym typeface="+mn-ea"/>
              </a:rPr>
              <a:t>6</a:t>
            </a:r>
            <a:r>
              <a:rPr>
                <a:latin typeface="微软雅黑" panose="020B0503020204020204" pitchFamily="34" charset="-122"/>
                <a:ea typeface="微软雅黑" panose="020B0503020204020204" pitchFamily="34" charset="-122"/>
                <a:cs typeface="微软雅黑" panose="020B0503020204020204" pitchFamily="34" charset="-122"/>
                <a:sym typeface="+mn-ea"/>
              </a:rPr>
              <a:t>名</a:t>
            </a:r>
            <a:r>
              <a:rPr lang="zh-CN">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b="1">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b="1">
                <a:latin typeface="微软雅黑" panose="020B0503020204020204" pitchFamily="34" charset="-122"/>
                <a:ea typeface="微软雅黑" panose="020B0503020204020204" pitchFamily="34" charset="-122"/>
                <a:cs typeface="微软雅黑" panose="020B0503020204020204" pitchFamily="34" charset="-122"/>
              </a:rPr>
              <a:t>会员</a:t>
            </a:r>
            <a:endParaRPr b="1">
              <a:latin typeface="微软雅黑" panose="020B0503020204020204" pitchFamily="34" charset="-122"/>
              <a:ea typeface="微软雅黑" panose="020B0503020204020204" pitchFamily="34" charset="-122"/>
              <a:cs typeface="微软雅黑" panose="020B0503020204020204" pitchFamily="34" charset="-122"/>
            </a:endParaRPr>
          </a:p>
          <a:p>
            <a:pPr algn="ctr"/>
            <a:endParaRPr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下箭头 17"/>
          <p:cNvSpPr/>
          <p:nvPr/>
        </p:nvSpPr>
        <p:spPr>
          <a:xfrm>
            <a:off x="4752340" y="1632585"/>
            <a:ext cx="102870" cy="23558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下箭头 18"/>
          <p:cNvSpPr/>
          <p:nvPr/>
        </p:nvSpPr>
        <p:spPr>
          <a:xfrm>
            <a:off x="3514725" y="3208655"/>
            <a:ext cx="102870" cy="17462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下箭头 19"/>
          <p:cNvSpPr/>
          <p:nvPr/>
        </p:nvSpPr>
        <p:spPr>
          <a:xfrm>
            <a:off x="3546475" y="4177030"/>
            <a:ext cx="102870" cy="17462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下箭头 20"/>
          <p:cNvSpPr/>
          <p:nvPr/>
        </p:nvSpPr>
        <p:spPr>
          <a:xfrm>
            <a:off x="3546475" y="5145405"/>
            <a:ext cx="102870" cy="17462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3" name="group 4"/>
          <p:cNvGrpSpPr/>
          <p:nvPr/>
        </p:nvGrpSpPr>
        <p:grpSpPr>
          <a:xfrm rot="21600000">
            <a:off x="247650" y="209550"/>
            <a:ext cx="559600" cy="559599"/>
            <a:chOff x="0" y="0"/>
            <a:chExt cx="559600" cy="559599"/>
          </a:xfrm>
        </p:grpSpPr>
        <p:sp>
          <p:nvSpPr>
            <p:cNvPr id="48" name="path 48"/>
            <p:cNvSpPr/>
            <p:nvPr/>
          </p:nvSpPr>
          <p:spPr>
            <a:xfrm>
              <a:off x="0" y="0"/>
              <a:ext cx="559600" cy="559599"/>
            </a:xfrm>
            <a:custGeom>
              <a:avLst/>
              <a:gdLst/>
              <a:ahLst/>
              <a:cxnLst/>
              <a:rect l="0" t="0" r="0" b="0"/>
              <a:pathLst>
                <a:path w="881" h="881">
                  <a:moveTo>
                    <a:pt x="1" y="440"/>
                  </a:moveTo>
                  <a:cubicBezTo>
                    <a:pt x="0" y="197"/>
                    <a:pt x="197" y="0"/>
                    <a:pt x="440" y="0"/>
                  </a:cubicBezTo>
                  <a:cubicBezTo>
                    <a:pt x="587" y="0"/>
                    <a:pt x="734" y="0"/>
                    <a:pt x="881" y="0"/>
                  </a:cubicBezTo>
                  <a:cubicBezTo>
                    <a:pt x="881" y="146"/>
                    <a:pt x="881" y="293"/>
                    <a:pt x="881" y="440"/>
                  </a:cubicBezTo>
                  <a:cubicBezTo>
                    <a:pt x="881" y="683"/>
                    <a:pt x="683" y="881"/>
                    <a:pt x="440" y="881"/>
                  </a:cubicBezTo>
                  <a:cubicBezTo>
                    <a:pt x="197" y="881"/>
                    <a:pt x="0" y="683"/>
                    <a:pt x="1" y="440"/>
                  </a:cubicBezTo>
                </a:path>
              </a:pathLst>
            </a:custGeom>
            <a:solidFill>
              <a:srgbClr val="0E6FE1">
                <a:alpha val="100000"/>
              </a:srgbClr>
            </a:solidFill>
            <a:ln w="0" cap="flat">
              <a:noFill/>
              <a:prstDash val="solid"/>
              <a:miter lim="0"/>
            </a:ln>
          </p:spPr>
          <p:txBody>
            <a:bodyPr rtlCol="0"/>
            <a:p>
              <a:pPr algn="ctr"/>
              <a:endParaRPr lang="zh-CN" altLang="en-US"/>
            </a:p>
          </p:txBody>
        </p:sp>
        <p:sp>
          <p:nvSpPr>
            <p:cNvPr id="50" name="path 50"/>
            <p:cNvSpPr/>
            <p:nvPr/>
          </p:nvSpPr>
          <p:spPr>
            <a:xfrm>
              <a:off x="125018" y="125018"/>
              <a:ext cx="309562" cy="309562"/>
            </a:xfrm>
            <a:custGeom>
              <a:avLst/>
              <a:gdLst/>
              <a:ahLst/>
              <a:cxnLst/>
              <a:rect l="0" t="0" r="0" b="0"/>
              <a:pathLst>
                <a:path w="487" h="487">
                  <a:moveTo>
                    <a:pt x="1" y="243"/>
                  </a:moveTo>
                  <a:cubicBezTo>
                    <a:pt x="0" y="109"/>
                    <a:pt x="109" y="0"/>
                    <a:pt x="243" y="0"/>
                  </a:cubicBezTo>
                  <a:cubicBezTo>
                    <a:pt x="378" y="0"/>
                    <a:pt x="487" y="109"/>
                    <a:pt x="487" y="243"/>
                  </a:cubicBezTo>
                  <a:cubicBezTo>
                    <a:pt x="487" y="378"/>
                    <a:pt x="378" y="487"/>
                    <a:pt x="243" y="487"/>
                  </a:cubicBezTo>
                  <a:cubicBezTo>
                    <a:pt x="109" y="487"/>
                    <a:pt x="0" y="378"/>
                    <a:pt x="1" y="243"/>
                  </a:cubicBezTo>
                </a:path>
              </a:pathLst>
            </a:custGeom>
            <a:solidFill>
              <a:srgbClr val="00B0F0">
                <a:alpha val="100000"/>
              </a:srgbClr>
            </a:solidFill>
            <a:ln w="0" cap="flat">
              <a:noFill/>
              <a:prstDash val="solid"/>
              <a:miter lim="0"/>
            </a:ln>
          </p:spPr>
          <p:txBody>
            <a:bodyPr rtlCol="0"/>
            <a:p>
              <a:pPr algn="ctr"/>
              <a:endParaRPr lang="zh-CN" altLang="en-US"/>
            </a:p>
          </p:txBody>
        </p:sp>
        <p:sp>
          <p:nvSpPr>
            <p:cNvPr id="52" name="path 52"/>
            <p:cNvSpPr/>
            <p:nvPr/>
          </p:nvSpPr>
          <p:spPr>
            <a:xfrm>
              <a:off x="187528" y="187528"/>
              <a:ext cx="184543" cy="184543"/>
            </a:xfrm>
            <a:custGeom>
              <a:avLst/>
              <a:gdLst/>
              <a:ahLst/>
              <a:cxnLst/>
              <a:rect l="0" t="0" r="0" b="0"/>
              <a:pathLst>
                <a:path w="290" h="290">
                  <a:moveTo>
                    <a:pt x="1" y="145"/>
                  </a:moveTo>
                  <a:cubicBezTo>
                    <a:pt x="0" y="65"/>
                    <a:pt x="65" y="0"/>
                    <a:pt x="145" y="0"/>
                  </a:cubicBezTo>
                  <a:cubicBezTo>
                    <a:pt x="225" y="0"/>
                    <a:pt x="290" y="65"/>
                    <a:pt x="290" y="145"/>
                  </a:cubicBezTo>
                  <a:cubicBezTo>
                    <a:pt x="290" y="225"/>
                    <a:pt x="225" y="290"/>
                    <a:pt x="145" y="290"/>
                  </a:cubicBezTo>
                  <a:cubicBezTo>
                    <a:pt x="65" y="290"/>
                    <a:pt x="0" y="225"/>
                    <a:pt x="1" y="145"/>
                  </a:cubicBezTo>
                </a:path>
              </a:pathLst>
            </a:custGeom>
            <a:solidFill>
              <a:srgbClr val="FFFFFF">
                <a:alpha val="100000"/>
              </a:srgbClr>
            </a:solidFill>
            <a:ln w="0" cap="flat">
              <a:noFill/>
              <a:prstDash val="solid"/>
              <a:miter lim="0"/>
            </a:ln>
          </p:spPr>
          <p:txBody>
            <a:bodyPr rtlCol="0"/>
            <a:p>
              <a:pPr algn="ctr"/>
              <a:endParaRPr lang="zh-CN" altLang="en-US"/>
            </a:p>
          </p:txBody>
        </p:sp>
      </p:grpSp>
      <p:sp>
        <p:nvSpPr>
          <p:cNvPr id="46" name="textbox 46"/>
          <p:cNvSpPr/>
          <p:nvPr/>
        </p:nvSpPr>
        <p:spPr>
          <a:xfrm>
            <a:off x="163195" y="81915"/>
            <a:ext cx="8404860" cy="621665"/>
          </a:xfrm>
          <a:prstGeom prst="rect">
            <a:avLst/>
          </a:prstGeom>
          <a:noFill/>
          <a:ln w="0" cap="flat">
            <a:noFill/>
            <a:prstDash val="solid"/>
            <a:miter lim="0"/>
          </a:ln>
        </p:spPr>
        <p:txBody>
          <a:bodyPr vert="horz" wrap="square" lIns="0" tIns="0" rIns="0" bIns="0"/>
          <a:p>
            <a:pPr algn="l" rtl="0" eaLnBrk="0">
              <a:lnSpc>
                <a:spcPct val="112000"/>
              </a:lnSpc>
            </a:pPr>
            <a:endParaRPr sz="700" dirty="0">
              <a:latin typeface="Arial" panose="020B0604020202020204"/>
              <a:ea typeface="Arial" panose="020B0604020202020204"/>
              <a:cs typeface="Arial" panose="020B0604020202020204"/>
            </a:endParaRPr>
          </a:p>
          <a:p>
            <a:pPr marL="12700" algn="l" rtl="0" eaLnBrk="0">
              <a:lnSpc>
                <a:spcPct val="124000"/>
              </a:lnSpc>
            </a:pPr>
            <a:r>
              <a:rPr lang="en-US" altLang="zh-CN" sz="2700" b="1" kern="0" spc="150" dirty="0">
                <a:solidFill>
                  <a:srgbClr val="595959">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700" b="1" kern="0" spc="150" dirty="0">
                <a:solidFill>
                  <a:srgbClr val="595959">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组织</a:t>
            </a:r>
            <a:r>
              <a:rPr lang="zh-CN" sz="2700" b="1" kern="0" spc="150" dirty="0">
                <a:solidFill>
                  <a:srgbClr val="595959">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架构</a:t>
            </a:r>
            <a:endParaRPr lang="zh-CN" sz="2700" b="1" kern="0" spc="150" dirty="0">
              <a:solidFill>
                <a:srgbClr val="595959">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圆角矩形 4"/>
          <p:cNvSpPr/>
          <p:nvPr/>
        </p:nvSpPr>
        <p:spPr>
          <a:xfrm>
            <a:off x="5514975" y="2414270"/>
            <a:ext cx="3428365" cy="803910"/>
          </a:xfrm>
          <a:prstGeom prst="roundRect">
            <a:avLst/>
          </a:prstGeom>
          <a:solidFill>
            <a:srgbClr val="0094FC"/>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b="1">
                <a:latin typeface="微软雅黑" panose="020B0503020204020204" pitchFamily="34" charset="-122"/>
                <a:ea typeface="微软雅黑" panose="020B0503020204020204" pitchFamily="34" charset="-122"/>
                <a:cs typeface="微软雅黑" panose="020B0503020204020204" pitchFamily="34" charset="-122"/>
              </a:rPr>
              <a:t>秘书长：童焕新</a:t>
            </a:r>
            <a:endParaRPr b="1">
              <a:latin typeface="微软雅黑" panose="020B0503020204020204" pitchFamily="34" charset="-122"/>
              <a:ea typeface="微软雅黑" panose="020B0503020204020204" pitchFamily="34" charset="-122"/>
              <a:cs typeface="微软雅黑" panose="020B0503020204020204" pitchFamily="34" charset="-122"/>
            </a:endParaRPr>
          </a:p>
          <a:p>
            <a:pPr algn="ctr"/>
            <a:endParaRPr b="1">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6" name="直接连接符 5"/>
          <p:cNvCxnSpPr/>
          <p:nvPr/>
        </p:nvCxnSpPr>
        <p:spPr>
          <a:xfrm>
            <a:off x="3098800" y="1905000"/>
            <a:ext cx="3419475" cy="0"/>
          </a:xfrm>
          <a:prstGeom prst="line">
            <a:avLst/>
          </a:prstGeom>
          <a:ln w="38100"/>
        </p:spPr>
        <p:style>
          <a:lnRef idx="2">
            <a:schemeClr val="accent1"/>
          </a:lnRef>
          <a:fillRef idx="0">
            <a:srgbClr val="FFFFFF"/>
          </a:fillRef>
          <a:effectRef idx="0">
            <a:srgbClr val="FFFFFF"/>
          </a:effectRef>
          <a:fontRef idx="minor">
            <a:schemeClr val="tx1"/>
          </a:fontRef>
        </p:style>
      </p:cxnSp>
      <p:sp>
        <p:nvSpPr>
          <p:cNvPr id="8" name="下箭头 7"/>
          <p:cNvSpPr/>
          <p:nvPr/>
        </p:nvSpPr>
        <p:spPr>
          <a:xfrm>
            <a:off x="3081020" y="1929130"/>
            <a:ext cx="93980" cy="45783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下箭头 8"/>
          <p:cNvSpPr/>
          <p:nvPr/>
        </p:nvSpPr>
        <p:spPr>
          <a:xfrm>
            <a:off x="6442075" y="1922780"/>
            <a:ext cx="93980" cy="45783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6"/>
          <p:cNvPicPr>
            <a:picLocks noChangeAspect="1"/>
          </p:cNvPicPr>
          <p:nvPr/>
        </p:nvPicPr>
        <p:blipFill>
          <a:blip r:embed="rId1"/>
          <a:stretch>
            <a:fillRect/>
          </a:stretch>
        </p:blipFill>
        <p:spPr>
          <a:xfrm rot="21600000">
            <a:off x="0" y="1277258"/>
            <a:ext cx="12192000" cy="4303482"/>
          </a:xfrm>
          <a:prstGeom prst="rect">
            <a:avLst/>
          </a:prstGeom>
        </p:spPr>
      </p:pic>
      <p:pic>
        <p:nvPicPr>
          <p:cNvPr id="100" name="picture 100"/>
          <p:cNvPicPr>
            <a:picLocks noChangeAspect="1"/>
          </p:cNvPicPr>
          <p:nvPr>
            <p:custDataLst>
              <p:tags r:id="rId2"/>
            </p:custDataLst>
          </p:nvPr>
        </p:nvPicPr>
        <p:blipFill>
          <a:blip r:embed="rId3"/>
          <a:stretch>
            <a:fillRect/>
          </a:stretch>
        </p:blipFill>
        <p:spPr>
          <a:xfrm rot="21600000">
            <a:off x="6817360" y="1277258"/>
            <a:ext cx="2255519" cy="4303482"/>
          </a:xfrm>
          <a:prstGeom prst="rect">
            <a:avLst/>
          </a:prstGeom>
        </p:spPr>
      </p:pic>
      <p:sp>
        <p:nvSpPr>
          <p:cNvPr id="104" name="textbox 104"/>
          <p:cNvSpPr/>
          <p:nvPr>
            <p:custDataLst>
              <p:tags r:id="rId4"/>
            </p:custDataLst>
          </p:nvPr>
        </p:nvSpPr>
        <p:spPr>
          <a:xfrm>
            <a:off x="2639695" y="1900555"/>
            <a:ext cx="1558290" cy="3061970"/>
          </a:xfrm>
          <a:prstGeom prst="rect">
            <a:avLst/>
          </a:prstGeom>
          <a:noFill/>
          <a:ln w="0" cap="flat">
            <a:noFill/>
            <a:prstDash val="solid"/>
            <a:miter lim="0"/>
          </a:ln>
        </p:spPr>
        <p:txBody>
          <a:bodyPr vert="horz" wrap="square" lIns="0" tIns="0" rIns="0" bIns="0"/>
          <a:lstStyle/>
          <a:p>
            <a:pPr algn="l" rtl="0" eaLnBrk="0">
              <a:lnSpc>
                <a:spcPct val="77000"/>
              </a:lnSpc>
            </a:pPr>
            <a:endParaRPr b="1" dirty="0">
              <a:latin typeface="微软雅黑" panose="020B0503020204020204" pitchFamily="34" charset="-122"/>
              <a:ea typeface="微软雅黑" panose="020B0503020204020204" pitchFamily="34" charset="-122"/>
              <a:cs typeface="微软雅黑" panose="020B0503020204020204" pitchFamily="34" charset="-122"/>
            </a:endParaRPr>
          </a:p>
          <a:p>
            <a:pPr marL="203835" algn="l" rtl="0" eaLnBrk="0">
              <a:lnSpc>
                <a:spcPct val="100000"/>
              </a:lnSpc>
            </a:pPr>
            <a:r>
              <a:rPr lang="en-US" altLang="zh-CN" b="1" dirty="0">
                <a:latin typeface="微软雅黑" panose="020B0503020204020204" pitchFamily="34" charset="-122"/>
                <a:ea typeface="微软雅黑" panose="020B0503020204020204" pitchFamily="34" charset="-122"/>
                <a:cs typeface="微软雅黑" panose="020B0503020204020204" pitchFamily="34" charset="-122"/>
              </a:rPr>
              <a:t>  </a:t>
            </a:r>
            <a:r>
              <a:rPr lang="zh-CN" b="1" dirty="0">
                <a:latin typeface="微软雅黑" panose="020B0503020204020204" pitchFamily="34" charset="-122"/>
                <a:ea typeface="微软雅黑" panose="020B0503020204020204" pitchFamily="34" charset="-122"/>
                <a:cs typeface="微软雅黑" panose="020B0503020204020204" pitchFamily="34" charset="-122"/>
              </a:rPr>
              <a:t>医校结合</a:t>
            </a:r>
            <a:endParaRPr b="1" dirty="0">
              <a:latin typeface="微软雅黑" panose="020B0503020204020204" pitchFamily="34" charset="-122"/>
              <a:ea typeface="微软雅黑" panose="020B0503020204020204" pitchFamily="34" charset="-122"/>
              <a:cs typeface="微软雅黑" panose="020B0503020204020204" pitchFamily="34" charset="-122"/>
            </a:endParaRPr>
          </a:p>
          <a:p>
            <a:pPr marL="123190" algn="l" rtl="0" eaLnBrk="0">
              <a:lnSpc>
                <a:spcPct val="96000"/>
              </a:lnSpc>
              <a:spcBef>
                <a:spcPts val="1190"/>
              </a:spcBef>
            </a:pPr>
            <a:r>
              <a:rPr lang="en-US" b="1" kern="0" spc="210" dirty="0">
                <a:solidFill>
                  <a:srgbClr val="595959">
                    <a:alpha val="100000"/>
                  </a:srgbClr>
                </a:solidFill>
                <a:latin typeface="微软雅黑" panose="020B0503020204020204" pitchFamily="34" charset="-122"/>
                <a:ea typeface="微软雅黑" panose="020B0503020204020204" pitchFamily="34" charset="-122"/>
                <a:cs typeface="微软雅黑" panose="020B0503020204020204" pitchFamily="34" charset="-122"/>
              </a:rPr>
              <a:t>21</a:t>
            </a:r>
            <a:r>
              <a:rPr lang="zh-CN" altLang="en-US" b="1" kern="0" spc="210" dirty="0">
                <a:solidFill>
                  <a:srgbClr val="595959">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个地市</a:t>
            </a:r>
            <a:r>
              <a:rPr lang="zh-CN" altLang="en-US" kern="0" spc="210" dirty="0">
                <a:solidFill>
                  <a:srgbClr val="595959">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的医疗和教育系统专家融合合作，搭建立</a:t>
            </a:r>
            <a:r>
              <a:rPr kern="0" spc="210" dirty="0">
                <a:solidFill>
                  <a:srgbClr val="595959">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健康科普</a:t>
            </a:r>
            <a:r>
              <a:rPr lang="zh-CN" kern="0" spc="210" dirty="0">
                <a:solidFill>
                  <a:srgbClr val="595959">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师资库，打造</a:t>
            </a:r>
            <a:r>
              <a:rPr b="1" kern="0" spc="200" dirty="0">
                <a:solidFill>
                  <a:srgbClr val="595959">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传播矩阵</a:t>
            </a:r>
            <a:r>
              <a:rPr lang="zh-CN" b="1" kern="0" spc="200" dirty="0">
                <a:solidFill>
                  <a:srgbClr val="595959">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kern="0" spc="210" dirty="0">
                <a:solidFill>
                  <a:srgbClr val="595959">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实现专业化</a:t>
            </a:r>
            <a:r>
              <a:rPr kern="0" spc="0" dirty="0">
                <a:solidFill>
                  <a:srgbClr val="595959">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kern="0" spc="160" dirty="0">
                <a:solidFill>
                  <a:srgbClr val="595959">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内容输出</a:t>
            </a:r>
            <a:r>
              <a:rPr lang="zh-CN" kern="0" spc="160" dirty="0">
                <a:solidFill>
                  <a:srgbClr val="595959">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kern="0" spc="160" dirty="0">
              <a:solidFill>
                <a:srgbClr val="595959">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6" name="textbox 106"/>
          <p:cNvSpPr/>
          <p:nvPr/>
        </p:nvSpPr>
        <p:spPr>
          <a:xfrm>
            <a:off x="2986405" y="5718175"/>
            <a:ext cx="7056120" cy="616585"/>
          </a:xfrm>
          <a:prstGeom prst="rect">
            <a:avLst/>
          </a:prstGeom>
          <a:noFill/>
          <a:ln w="0" cap="flat">
            <a:noFill/>
            <a:prstDash val="solid"/>
            <a:miter lim="0"/>
          </a:ln>
        </p:spPr>
        <p:txBody>
          <a:bodyPr vert="horz" wrap="square" lIns="0" tIns="0" rIns="0" bIns="0"/>
          <a:lstStyle/>
          <a:p>
            <a:pPr algn="l" rtl="0" eaLnBrk="0">
              <a:lnSpc>
                <a:spcPct val="110000"/>
              </a:lnSpc>
            </a:pPr>
            <a:endParaRPr sz="100" dirty="0">
              <a:latin typeface="Arial" panose="020B0604020202020204"/>
              <a:ea typeface="Arial" panose="020B0604020202020204"/>
              <a:cs typeface="Arial" panose="020B0604020202020204"/>
            </a:endParaRPr>
          </a:p>
          <a:p>
            <a:pPr marL="12700" algn="l" rtl="0" eaLnBrk="0">
              <a:lnSpc>
                <a:spcPct val="70000"/>
              </a:lnSpc>
            </a:pPr>
            <a:r>
              <a:rPr sz="5500" kern="0" spc="10" dirty="0">
                <a:solidFill>
                  <a:srgbClr val="6096E6">
                    <a:alpha val="100000"/>
                  </a:srgbClr>
                </a:solidFill>
                <a:latin typeface="Arial" panose="020B0604020202020204"/>
                <a:ea typeface="Arial" panose="020B0604020202020204"/>
                <a:cs typeface="Arial" panose="020B0604020202020204"/>
              </a:rPr>
              <a:t>01</a:t>
            </a:r>
            <a:r>
              <a:rPr sz="5500" kern="0" spc="70" dirty="0">
                <a:solidFill>
                  <a:srgbClr val="6096E6">
                    <a:alpha val="100000"/>
                  </a:srgbClr>
                </a:solidFill>
                <a:latin typeface="Arial" panose="020B0604020202020204"/>
                <a:ea typeface="Arial" panose="020B0604020202020204"/>
                <a:cs typeface="Arial" panose="020B0604020202020204"/>
              </a:rPr>
              <a:t>          </a:t>
            </a:r>
            <a:r>
              <a:rPr lang="en-US" sz="5500" kern="0" spc="70" dirty="0">
                <a:solidFill>
                  <a:srgbClr val="6096E6">
                    <a:alpha val="100000"/>
                  </a:srgbClr>
                </a:solidFill>
                <a:latin typeface="Arial" panose="020B0604020202020204"/>
                <a:ea typeface="Arial" panose="020B0604020202020204"/>
                <a:cs typeface="Arial" panose="020B0604020202020204"/>
              </a:rPr>
              <a:t>        </a:t>
            </a:r>
            <a:r>
              <a:rPr sz="5500" kern="0" spc="10" dirty="0">
                <a:solidFill>
                  <a:srgbClr val="58B6E5">
                    <a:alpha val="100000"/>
                  </a:srgbClr>
                </a:solidFill>
                <a:latin typeface="Arial" panose="020B0604020202020204"/>
                <a:ea typeface="Arial" panose="020B0604020202020204"/>
                <a:cs typeface="Arial" panose="020B0604020202020204"/>
              </a:rPr>
              <a:t>02</a:t>
            </a:r>
            <a:r>
              <a:rPr sz="5500" kern="0" spc="90" dirty="0">
                <a:solidFill>
                  <a:srgbClr val="58B6E5">
                    <a:alpha val="100000"/>
                  </a:srgbClr>
                </a:solidFill>
                <a:latin typeface="Arial" panose="020B0604020202020204"/>
                <a:ea typeface="Arial" panose="020B0604020202020204"/>
                <a:cs typeface="Arial" panose="020B0604020202020204"/>
              </a:rPr>
              <a:t>          </a:t>
            </a:r>
            <a:endParaRPr sz="5500" dirty="0">
              <a:latin typeface="Arial" panose="020B0604020202020204"/>
              <a:ea typeface="Arial" panose="020B0604020202020204"/>
              <a:cs typeface="Arial" panose="020B0604020202020204"/>
            </a:endParaRPr>
          </a:p>
        </p:txBody>
      </p:sp>
      <p:sp>
        <p:nvSpPr>
          <p:cNvPr id="110" name="textbox 110"/>
          <p:cNvSpPr/>
          <p:nvPr>
            <p:custDataLst>
              <p:tags r:id="rId5"/>
            </p:custDataLst>
          </p:nvPr>
        </p:nvSpPr>
        <p:spPr>
          <a:xfrm>
            <a:off x="7242175" y="1900555"/>
            <a:ext cx="1560830" cy="3369310"/>
          </a:xfrm>
          <a:prstGeom prst="rect">
            <a:avLst/>
          </a:prstGeom>
          <a:noFill/>
          <a:ln w="0" cap="flat">
            <a:noFill/>
            <a:prstDash val="solid"/>
            <a:miter lim="0"/>
          </a:ln>
        </p:spPr>
        <p:txBody>
          <a:bodyPr vert="horz" wrap="square" lIns="0" tIns="0" rIns="0" bIns="0"/>
          <a:lstStyle/>
          <a:p>
            <a:pPr algn="l" rtl="0" eaLnBrk="0">
              <a:lnSpc>
                <a:spcPct val="77000"/>
              </a:lnSpc>
            </a:pPr>
            <a:endParaRPr b="1" dirty="0">
              <a:latin typeface="微软雅黑" panose="020B0503020204020204" pitchFamily="34" charset="-122"/>
              <a:ea typeface="微软雅黑" panose="020B0503020204020204" pitchFamily="34" charset="-122"/>
              <a:cs typeface="微软雅黑" panose="020B0503020204020204" pitchFamily="34" charset="-122"/>
            </a:endParaRPr>
          </a:p>
          <a:p>
            <a:pPr marL="182245" algn="l" rtl="0" eaLnBrk="0">
              <a:lnSpc>
                <a:spcPct val="99000"/>
              </a:lnSpc>
            </a:pPr>
            <a:r>
              <a:rPr lang="zh-CN" b="1" dirty="0">
                <a:latin typeface="微软雅黑" panose="020B0503020204020204" pitchFamily="34" charset="-122"/>
                <a:ea typeface="微软雅黑" panose="020B0503020204020204" pitchFamily="34" charset="-122"/>
                <a:cs typeface="微软雅黑" panose="020B0503020204020204" pitchFamily="34" charset="-122"/>
              </a:rPr>
              <a:t>三进服务</a:t>
            </a:r>
            <a:endParaRPr b="1" dirty="0">
              <a:latin typeface="微软雅黑" panose="020B0503020204020204" pitchFamily="34" charset="-122"/>
              <a:ea typeface="微软雅黑" panose="020B0503020204020204" pitchFamily="34" charset="-122"/>
              <a:cs typeface="微软雅黑" panose="020B0503020204020204" pitchFamily="34" charset="-122"/>
            </a:endParaRPr>
          </a:p>
          <a:p>
            <a:pPr marL="15240" algn="l" rtl="0" eaLnBrk="0">
              <a:lnSpc>
                <a:spcPct val="96000"/>
              </a:lnSpc>
              <a:spcBef>
                <a:spcPts val="980"/>
              </a:spcBef>
            </a:pPr>
            <a:r>
              <a:rPr lang="zh-CN" b="1" kern="0" spc="220" dirty="0">
                <a:solidFill>
                  <a:srgbClr val="595959">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进学校</a:t>
            </a:r>
            <a:r>
              <a:rPr lang="zh-CN" kern="0" spc="220" dirty="0">
                <a:solidFill>
                  <a:srgbClr val="595959">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、进社区、进企事业单位进行科普宣传、社会服务、</a:t>
            </a:r>
            <a:r>
              <a:rPr lang="zh-CN" altLang="en-US" kern="0" spc="220" dirty="0">
                <a:solidFill>
                  <a:srgbClr val="595959">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建立全覆盖的精神心理健康服务网络，为</a:t>
            </a:r>
            <a:r>
              <a:rPr lang="zh-CN" altLang="en-US" b="1" kern="0" spc="220" dirty="0">
                <a:solidFill>
                  <a:srgbClr val="595959">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不同群体提供精神心理健康支持</a:t>
            </a:r>
            <a:r>
              <a:rPr lang="zh-CN" altLang="en-US" kern="0" spc="220" dirty="0">
                <a:solidFill>
                  <a:srgbClr val="595959">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kern="0" spc="220" dirty="0">
              <a:solidFill>
                <a:srgbClr val="595959">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8" name="textbox 118"/>
          <p:cNvSpPr/>
          <p:nvPr/>
        </p:nvSpPr>
        <p:spPr>
          <a:xfrm>
            <a:off x="234950" y="196850"/>
            <a:ext cx="5016500" cy="617220"/>
          </a:xfrm>
          <a:prstGeom prst="rect">
            <a:avLst/>
          </a:prstGeom>
          <a:noFill/>
          <a:ln w="0" cap="flat">
            <a:noFill/>
            <a:prstDash val="solid"/>
            <a:miter lim="0"/>
          </a:ln>
        </p:spPr>
        <p:txBody>
          <a:bodyPr vert="horz" wrap="square" lIns="0" tIns="0" rIns="0" bIns="0"/>
          <a:lstStyle/>
          <a:p>
            <a:pPr algn="l" rtl="0" eaLnBrk="0">
              <a:lnSpc>
                <a:spcPct val="102000"/>
              </a:lnSpc>
            </a:pPr>
            <a:endParaRPr sz="800" dirty="0">
              <a:latin typeface="Arial" panose="020B0604020202020204"/>
              <a:ea typeface="Arial" panose="020B0604020202020204"/>
              <a:cs typeface="Arial" panose="020B0604020202020204"/>
            </a:endParaRPr>
          </a:p>
          <a:p>
            <a:pPr marL="572135" algn="l" rtl="0" eaLnBrk="0">
              <a:lnSpc>
                <a:spcPct val="93000"/>
              </a:lnSpc>
              <a:spcBef>
                <a:spcPts val="0"/>
              </a:spcBef>
              <a:tabLst>
                <a:tab pos="732155" algn="l"/>
              </a:tabLst>
            </a:pPr>
            <a:r>
              <a:rPr sz="2700" kern="0" spc="0" dirty="0">
                <a:solidFill>
                  <a:srgbClr val="595959">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2700" b="1" kern="0" spc="80" dirty="0">
                <a:solidFill>
                  <a:srgbClr val="595959">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精神</a:t>
            </a:r>
            <a:r>
              <a:rPr sz="2700" b="1" kern="0" spc="80" dirty="0">
                <a:solidFill>
                  <a:srgbClr val="595959">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心理健康分会特点</a:t>
            </a:r>
            <a:endParaRPr sz="27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6"/>
          <a:stretch>
            <a:fillRect/>
          </a:stretch>
        </p:blipFill>
        <p:spPr>
          <a:xfrm>
            <a:off x="10544810" y="0"/>
            <a:ext cx="1647190" cy="13354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247650" y="209550"/>
            <a:ext cx="4293870" cy="559594"/>
            <a:chOff x="295275" y="285750"/>
            <a:chExt cx="4293870" cy="559594"/>
          </a:xfrm>
        </p:grpSpPr>
        <p:grpSp>
          <p:nvGrpSpPr>
            <p:cNvPr id="25" name="组合 24"/>
            <p:cNvGrpSpPr/>
            <p:nvPr/>
          </p:nvGrpSpPr>
          <p:grpSpPr>
            <a:xfrm>
              <a:off x="295275" y="285750"/>
              <a:ext cx="559594" cy="559594"/>
              <a:chOff x="828675" y="1016794"/>
              <a:chExt cx="895350" cy="895350"/>
            </a:xfrm>
          </p:grpSpPr>
          <p:sp>
            <p:nvSpPr>
              <p:cNvPr id="22" name="泪滴形 21"/>
              <p:cNvSpPr/>
              <p:nvPr/>
            </p:nvSpPr>
            <p:spPr>
              <a:xfrm>
                <a:off x="828675" y="1016794"/>
                <a:ext cx="895350" cy="895350"/>
              </a:xfrm>
              <a:prstGeom prst="teardrop">
                <a:avLst/>
              </a:prstGeom>
              <a:solidFill>
                <a:srgbClr val="0E6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23" name="椭圆 22"/>
              <p:cNvSpPr/>
              <p:nvPr/>
            </p:nvSpPr>
            <p:spPr>
              <a:xfrm>
                <a:off x="1028700" y="1216819"/>
                <a:ext cx="495300" cy="4953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24" name="椭圆 23"/>
              <p:cNvSpPr/>
              <p:nvPr/>
            </p:nvSpPr>
            <p:spPr>
              <a:xfrm>
                <a:off x="1128713" y="1316832"/>
                <a:ext cx="295275" cy="2952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grpSp>
        <p:sp>
          <p:nvSpPr>
            <p:cNvPr id="27" name="文本框 26"/>
            <p:cNvSpPr txBox="1"/>
            <p:nvPr/>
          </p:nvSpPr>
          <p:spPr>
            <a:xfrm>
              <a:off x="917575" y="304165"/>
              <a:ext cx="3671570" cy="521970"/>
            </a:xfrm>
            <a:prstGeom prst="rect">
              <a:avLst/>
            </a:prstGeom>
            <a:noFill/>
          </p:spPr>
          <p:txBody>
            <a:bodyPr wrap="square">
              <a:spAutoFit/>
            </a:bodyPr>
            <a:lstStyle/>
            <a:p>
              <a:pPr lvl="0">
                <a:defRPr/>
              </a:pPr>
              <a:r>
                <a:rPr lang="zh-CN" altLang="en-US" sz="2800" b="1" kern="0" dirty="0">
                  <a:ln w="0">
                    <a:noFill/>
                  </a:ln>
                  <a:solidFill>
                    <a:prstClr val="black">
                      <a:lumMod val="65000"/>
                      <a:lumOff val="35000"/>
                    </a:prstClr>
                  </a:solidFill>
                  <a:latin typeface="微软雅黑" panose="020B0503020204020204" pitchFamily="34" charset="-122"/>
                  <a:ea typeface="微软雅黑" panose="020B0503020204020204" pitchFamily="34" charset="-122"/>
                </a:rPr>
                <a:t>主委介绍</a:t>
              </a:r>
              <a:r>
                <a:rPr lang="en-US" altLang="zh-CN" sz="2800" b="1" kern="0" dirty="0">
                  <a:ln w="0">
                    <a:noFill/>
                  </a:ln>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2800" b="1" kern="0" dirty="0">
                  <a:ln w="0">
                    <a:noFill/>
                  </a:ln>
                  <a:solidFill>
                    <a:prstClr val="black">
                      <a:lumMod val="65000"/>
                      <a:lumOff val="35000"/>
                    </a:prstClr>
                  </a:solidFill>
                  <a:latin typeface="微软雅黑" panose="020B0503020204020204" pitchFamily="34" charset="-122"/>
                  <a:ea typeface="微软雅黑" panose="020B0503020204020204" pitchFamily="34" charset="-122"/>
                </a:rPr>
                <a:t>陆小</a:t>
              </a:r>
              <a:r>
                <a:rPr lang="zh-CN" altLang="en-US" sz="2800" b="1" kern="0" dirty="0">
                  <a:ln w="0">
                    <a:noFill/>
                  </a:ln>
                  <a:solidFill>
                    <a:prstClr val="black">
                      <a:lumMod val="65000"/>
                      <a:lumOff val="35000"/>
                    </a:prstClr>
                  </a:solidFill>
                  <a:latin typeface="微软雅黑" panose="020B0503020204020204" pitchFamily="34" charset="-122"/>
                  <a:ea typeface="微软雅黑" panose="020B0503020204020204" pitchFamily="34" charset="-122"/>
                </a:rPr>
                <a:t>兵</a:t>
              </a:r>
              <a:endParaRPr lang="zh-CN" altLang="en-US" sz="2800" b="1" kern="0" dirty="0">
                <a:ln w="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grpSp>
      <p:sp>
        <p:nvSpPr>
          <p:cNvPr id="14" name="Rectangle: Rounded Corners 4"/>
          <p:cNvSpPr/>
          <p:nvPr/>
        </p:nvSpPr>
        <p:spPr>
          <a:xfrm>
            <a:off x="4160520" y="1166495"/>
            <a:ext cx="7769860" cy="5170170"/>
          </a:xfrm>
          <a:prstGeom prst="roundRect">
            <a:avLst>
              <a:gd name="adj" fmla="val 0"/>
            </a:avLst>
          </a:prstGeom>
          <a:solidFill>
            <a:sysClr val="window" lastClr="FFFFFF"/>
          </a:solidFill>
          <a:ln w="12700" cap="flat" cmpd="sng" algn="ctr">
            <a:noFill/>
            <a:prstDash val="solid"/>
            <a:miter lim="800000"/>
          </a:ln>
          <a:effectLst>
            <a:outerShdw blurRad="762000" sx="90000" sy="90000" algn="t" rotWithShape="0">
              <a:srgbClr val="0E6FE1">
                <a:alpha val="1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white"/>
              </a:solidFill>
              <a:effectLst/>
              <a:uLnTx/>
              <a:uFillTx/>
              <a:latin typeface="思源宋体 CN" panose="02020400000000000000" pitchFamily="18" charset="-122"/>
              <a:ea typeface="微软雅黑" panose="020B0503020204020204" pitchFamily="34" charset="-122"/>
              <a:cs typeface="+mn-ea"/>
              <a:sym typeface="+mn-lt"/>
            </a:endParaRPr>
          </a:p>
        </p:txBody>
      </p:sp>
      <p:pic>
        <p:nvPicPr>
          <p:cNvPr id="7" name="图片 6" descr="D:/Desktop/知我咨询师介绍合集终版/知我咨询师介绍合集微信版1.0/陆小兵.png陆小兵"/>
          <p:cNvPicPr>
            <a:picLocks noChangeAspect="1"/>
          </p:cNvPicPr>
          <p:nvPr/>
        </p:nvPicPr>
        <p:blipFill>
          <a:blip r:embed="rId1"/>
          <a:srcRect t="10856" b="10856"/>
          <a:stretch>
            <a:fillRect/>
          </a:stretch>
        </p:blipFill>
        <p:spPr>
          <a:xfrm>
            <a:off x="563245" y="1166495"/>
            <a:ext cx="3597275" cy="5017770"/>
          </a:xfrm>
          <a:prstGeom prst="rect">
            <a:avLst/>
          </a:prstGeom>
        </p:spPr>
      </p:pic>
      <p:sp>
        <p:nvSpPr>
          <p:cNvPr id="3" name="TextBox 29"/>
          <p:cNvSpPr txBox="1"/>
          <p:nvPr/>
        </p:nvSpPr>
        <p:spPr>
          <a:xfrm>
            <a:off x="4541520" y="581480"/>
            <a:ext cx="7302500" cy="5921375"/>
          </a:xfrm>
          <a:prstGeom prst="rect">
            <a:avLst/>
          </a:prstGeom>
          <a:noFill/>
        </p:spPr>
        <p:txBody>
          <a:bodyPr wrap="square" rtlCol="0">
            <a:spAutoFit/>
          </a:bodyPr>
          <a:lstStyle/>
          <a:p>
            <a:pPr algn="l">
              <a:lnSpc>
                <a:spcPct val="130000"/>
              </a:lnSpc>
              <a:spcBef>
                <a:spcPts val="600"/>
              </a:spcBef>
              <a:buClrTx/>
              <a:buSzTx/>
              <a:buFontTx/>
            </a:pPr>
            <a:r>
              <a:rPr lang="zh-CN" altLang="en-US" sz="1400" b="1" spc="300" dirty="0">
                <a:solidFill>
                  <a:srgbClr val="C0504D"/>
                </a:solidFill>
                <a:latin typeface="AvantGarde Md BT" pitchFamily="34" charset="0"/>
                <a:ea typeface="微软雅黑" panose="020B0503020204020204" pitchFamily="34" charset="-122"/>
                <a:sym typeface="+mn-ea"/>
              </a:rPr>
              <a:t>医学博士，教授，主任医师，博士生导师</a:t>
            </a:r>
            <a:endParaRPr lang="zh-CN" altLang="en-US" sz="1400" b="1" spc="300" dirty="0">
              <a:solidFill>
                <a:srgbClr val="C0504D"/>
              </a:solidFill>
              <a:latin typeface="AvantGarde Md BT" pitchFamily="34" charset="0"/>
              <a:ea typeface="微软雅黑" panose="020B0503020204020204" pitchFamily="34" charset="-122"/>
              <a:sym typeface="+mn-ea"/>
            </a:endParaRPr>
          </a:p>
          <a:p>
            <a:pPr algn="l">
              <a:lnSpc>
                <a:spcPct val="130000"/>
              </a:lnSpc>
              <a:spcBef>
                <a:spcPts val="600"/>
              </a:spcBef>
              <a:buClrTx/>
              <a:buSzTx/>
              <a:buFontTx/>
            </a:pPr>
            <a:r>
              <a:rPr lang="zh-CN" altLang="en-US" sz="1400" b="1" spc="300" dirty="0">
                <a:solidFill>
                  <a:srgbClr val="C0504D"/>
                </a:solidFill>
                <a:latin typeface="AvantGarde Md BT" pitchFamily="34" charset="0"/>
                <a:ea typeface="微软雅黑" panose="020B0503020204020204" pitchFamily="34" charset="-122"/>
                <a:sym typeface="+mn-ea"/>
              </a:rPr>
              <a:t>广州医科大学附属脑科医院（广州市惠爱医院，广州市脑科医院，广州市精神卫生中心）营养代谢精神科科副主任</a:t>
            </a:r>
            <a:endParaRPr lang="zh-CN" altLang="en-US" sz="1400" b="1" spc="300" dirty="0">
              <a:solidFill>
                <a:srgbClr val="C0504D"/>
              </a:solidFill>
              <a:latin typeface="AvantGarde Md BT" pitchFamily="34" charset="0"/>
              <a:ea typeface="微软雅黑" panose="020B0503020204020204" pitchFamily="34" charset="-122"/>
              <a:sym typeface="+mn-ea"/>
            </a:endParaRPr>
          </a:p>
          <a:p>
            <a:pPr algn="l">
              <a:lnSpc>
                <a:spcPct val="130000"/>
              </a:lnSpc>
              <a:spcBef>
                <a:spcPts val="600"/>
              </a:spcBef>
              <a:buClrTx/>
              <a:buSzTx/>
              <a:buFontTx/>
            </a:pPr>
            <a:r>
              <a:rPr lang="zh-CN" altLang="en-US" sz="1400" b="1" spc="300" dirty="0">
                <a:solidFill>
                  <a:srgbClr val="C0504D"/>
                </a:solidFill>
                <a:latin typeface="AvantGarde Md BT" pitchFamily="34" charset="0"/>
                <a:ea typeface="微软雅黑" panose="020B0503020204020204" pitchFamily="34" charset="-122"/>
                <a:sym typeface="+mn-ea"/>
              </a:rPr>
              <a:t>广东工商职业技术大学客座教授</a:t>
            </a:r>
            <a:endParaRPr lang="zh-CN" altLang="en-US" sz="1400" b="1" spc="300" dirty="0">
              <a:solidFill>
                <a:srgbClr val="C0504D"/>
              </a:solidFill>
              <a:latin typeface="AvantGarde Md BT" pitchFamily="34" charset="0"/>
              <a:ea typeface="微软雅黑" panose="020B0503020204020204" pitchFamily="34" charset="-122"/>
              <a:sym typeface="+mn-ea"/>
            </a:endParaRPr>
          </a:p>
          <a:p>
            <a:pPr algn="l">
              <a:lnSpc>
                <a:spcPct val="130000"/>
              </a:lnSpc>
              <a:spcBef>
                <a:spcPts val="600"/>
              </a:spcBef>
              <a:buClrTx/>
              <a:buSzTx/>
              <a:buFontTx/>
            </a:pPr>
            <a:r>
              <a:rPr lang="zh-CN" altLang="en-US" sz="1400" b="1" spc="300" dirty="0">
                <a:solidFill>
                  <a:srgbClr val="C0504D"/>
                </a:solidFill>
                <a:latin typeface="AvantGarde Md BT" pitchFamily="34" charset="0"/>
                <a:ea typeface="微软雅黑" panose="020B0503020204020204" pitchFamily="34" charset="-122"/>
                <a:sym typeface="+mn-ea"/>
              </a:rPr>
              <a:t>中华医学会心身医学分会焦虑与相关障碍协作学组委员</a:t>
            </a:r>
            <a:endParaRPr lang="zh-CN" altLang="en-US" sz="1400" b="1" spc="300" dirty="0">
              <a:solidFill>
                <a:srgbClr val="C0504D"/>
              </a:solidFill>
              <a:latin typeface="AvantGarde Md BT" pitchFamily="34" charset="0"/>
              <a:ea typeface="微软雅黑" panose="020B0503020204020204" pitchFamily="34" charset="-122"/>
              <a:sym typeface="+mn-ea"/>
            </a:endParaRPr>
          </a:p>
          <a:p>
            <a:pPr algn="l">
              <a:lnSpc>
                <a:spcPct val="130000"/>
              </a:lnSpc>
              <a:spcBef>
                <a:spcPts val="600"/>
              </a:spcBef>
              <a:buClrTx/>
              <a:buSzTx/>
              <a:buFontTx/>
            </a:pPr>
            <a:r>
              <a:rPr lang="zh-CN" altLang="en-US" sz="1400" b="1" spc="300" dirty="0">
                <a:solidFill>
                  <a:srgbClr val="C0504D"/>
                </a:solidFill>
                <a:latin typeface="AvantGarde Md BT" pitchFamily="34" charset="0"/>
                <a:ea typeface="微软雅黑" panose="020B0503020204020204" pitchFamily="34" charset="-122"/>
                <a:sym typeface="+mn-ea"/>
              </a:rPr>
              <a:t>中国医师协会精神分会计算精神医学学组委员</a:t>
            </a:r>
            <a:endParaRPr lang="zh-CN" altLang="en-US" sz="1400" b="1" spc="300" dirty="0">
              <a:solidFill>
                <a:srgbClr val="C0504D"/>
              </a:solidFill>
              <a:latin typeface="AvantGarde Md BT" pitchFamily="34" charset="0"/>
              <a:ea typeface="微软雅黑" panose="020B0503020204020204" pitchFamily="34" charset="-122"/>
              <a:sym typeface="+mn-ea"/>
            </a:endParaRPr>
          </a:p>
          <a:p>
            <a:pPr algn="l">
              <a:lnSpc>
                <a:spcPct val="130000"/>
              </a:lnSpc>
              <a:spcBef>
                <a:spcPts val="600"/>
              </a:spcBef>
              <a:buClrTx/>
              <a:buSzTx/>
              <a:buFontTx/>
            </a:pPr>
            <a:r>
              <a:rPr lang="zh-CN" altLang="en-US" sz="1400" b="1" spc="300" dirty="0">
                <a:solidFill>
                  <a:srgbClr val="C0504D"/>
                </a:solidFill>
                <a:latin typeface="AvantGarde Md BT" pitchFamily="34" charset="0"/>
                <a:ea typeface="微软雅黑" panose="020B0503020204020204" pitchFamily="34" charset="-122"/>
                <a:sym typeface="+mn-ea"/>
              </a:rPr>
              <a:t>中国药物滥用防治协会合成毒品分会委员</a:t>
            </a:r>
            <a:endParaRPr lang="zh-CN" altLang="en-US" sz="1400" b="1" spc="300" dirty="0">
              <a:solidFill>
                <a:srgbClr val="C0504D"/>
              </a:solidFill>
              <a:latin typeface="AvantGarde Md BT" pitchFamily="34" charset="0"/>
              <a:ea typeface="微软雅黑" panose="020B0503020204020204" pitchFamily="34" charset="-122"/>
              <a:sym typeface="+mn-ea"/>
            </a:endParaRPr>
          </a:p>
          <a:p>
            <a:pPr algn="l">
              <a:lnSpc>
                <a:spcPct val="130000"/>
              </a:lnSpc>
              <a:spcBef>
                <a:spcPts val="600"/>
              </a:spcBef>
              <a:buClrTx/>
              <a:buSzTx/>
              <a:buFontTx/>
            </a:pPr>
            <a:r>
              <a:rPr lang="zh-CN" altLang="en-US" sz="1400" b="1" spc="300" dirty="0">
                <a:solidFill>
                  <a:srgbClr val="C0504D"/>
                </a:solidFill>
                <a:latin typeface="AvantGarde Md BT" pitchFamily="34" charset="0"/>
                <a:ea typeface="微软雅黑" panose="020B0503020204020204" pitchFamily="34" charset="-122"/>
                <a:sym typeface="+mn-ea"/>
              </a:rPr>
              <a:t>广东省基层医药学会精神心理专业委员会副主任委员</a:t>
            </a:r>
            <a:endParaRPr lang="zh-CN" altLang="en-US" sz="1400" b="1" spc="300" dirty="0">
              <a:solidFill>
                <a:srgbClr val="C0504D"/>
              </a:solidFill>
              <a:latin typeface="AvantGarde Md BT" pitchFamily="34" charset="0"/>
              <a:ea typeface="微软雅黑" panose="020B0503020204020204" pitchFamily="34" charset="-122"/>
              <a:sym typeface="+mn-ea"/>
            </a:endParaRPr>
          </a:p>
          <a:p>
            <a:pPr algn="l">
              <a:lnSpc>
                <a:spcPct val="130000"/>
              </a:lnSpc>
              <a:spcBef>
                <a:spcPts val="600"/>
              </a:spcBef>
              <a:buClrTx/>
              <a:buSzTx/>
              <a:buFontTx/>
            </a:pPr>
            <a:r>
              <a:rPr lang="zh-CN" altLang="en-US" sz="1400" b="1" spc="300" dirty="0">
                <a:solidFill>
                  <a:srgbClr val="C0504D"/>
                </a:solidFill>
                <a:latin typeface="AvantGarde Md BT" pitchFamily="34" charset="0"/>
                <a:ea typeface="微软雅黑" panose="020B0503020204020204" pitchFamily="34" charset="-122"/>
                <a:sym typeface="+mn-ea"/>
              </a:rPr>
              <a:t>广东省生物医学工程学会医学信息工程分会常务委员</a:t>
            </a:r>
            <a:endParaRPr lang="zh-CN" altLang="en-US" sz="1400" b="1" spc="300" dirty="0">
              <a:solidFill>
                <a:srgbClr val="C0504D"/>
              </a:solidFill>
              <a:latin typeface="AvantGarde Md BT" pitchFamily="34" charset="0"/>
              <a:ea typeface="微软雅黑" panose="020B0503020204020204" pitchFamily="34" charset="-122"/>
              <a:sym typeface="+mn-ea"/>
            </a:endParaRPr>
          </a:p>
          <a:p>
            <a:pPr algn="l">
              <a:lnSpc>
                <a:spcPct val="130000"/>
              </a:lnSpc>
              <a:spcBef>
                <a:spcPts val="600"/>
              </a:spcBef>
              <a:buClrTx/>
              <a:buSzTx/>
              <a:buFontTx/>
            </a:pPr>
            <a:r>
              <a:rPr lang="zh-CN" altLang="en-US" sz="1400" b="1" spc="300" dirty="0">
                <a:solidFill>
                  <a:srgbClr val="C0504D"/>
                </a:solidFill>
                <a:latin typeface="AvantGarde Md BT" pitchFamily="34" charset="0"/>
                <a:ea typeface="微软雅黑" panose="020B0503020204020204" pitchFamily="34" charset="-122"/>
                <a:sym typeface="+mn-ea"/>
              </a:rPr>
              <a:t>广东省心理评估专业委员会常务委员</a:t>
            </a:r>
            <a:endParaRPr lang="zh-CN" altLang="en-US" sz="1400" b="1" spc="300" dirty="0">
              <a:solidFill>
                <a:srgbClr val="C0504D"/>
              </a:solidFill>
              <a:latin typeface="AvantGarde Md BT" pitchFamily="34" charset="0"/>
              <a:ea typeface="微软雅黑" panose="020B0503020204020204" pitchFamily="34" charset="-122"/>
              <a:sym typeface="+mn-ea"/>
            </a:endParaRPr>
          </a:p>
          <a:p>
            <a:pPr algn="l">
              <a:lnSpc>
                <a:spcPct val="130000"/>
              </a:lnSpc>
              <a:spcBef>
                <a:spcPts val="600"/>
              </a:spcBef>
              <a:buClrTx/>
              <a:buSzTx/>
              <a:buFontTx/>
            </a:pPr>
            <a:r>
              <a:rPr lang="zh-CN" altLang="en-US" sz="1400" b="1" spc="300" dirty="0">
                <a:solidFill>
                  <a:srgbClr val="C0504D"/>
                </a:solidFill>
                <a:latin typeface="AvantGarde Md BT" pitchFamily="34" charset="0"/>
                <a:ea typeface="微软雅黑" panose="020B0503020204020204" pitchFamily="34" charset="-122"/>
                <a:sym typeface="+mn-ea"/>
              </a:rPr>
              <a:t>广东省临床医学学会心身医学和心理治疗专业委员会疑难疾病及营养代谢学组组长</a:t>
            </a:r>
            <a:endParaRPr lang="zh-CN" altLang="en-US" sz="1400" b="1" spc="300" dirty="0">
              <a:solidFill>
                <a:srgbClr val="C0504D"/>
              </a:solidFill>
              <a:latin typeface="AvantGarde Md BT" pitchFamily="34" charset="0"/>
              <a:ea typeface="微软雅黑" panose="020B0503020204020204" pitchFamily="34" charset="-122"/>
              <a:sym typeface="+mn-ea"/>
            </a:endParaRPr>
          </a:p>
          <a:p>
            <a:pPr algn="l">
              <a:lnSpc>
                <a:spcPct val="130000"/>
              </a:lnSpc>
              <a:spcBef>
                <a:spcPts val="600"/>
              </a:spcBef>
              <a:buClrTx/>
              <a:buSzTx/>
              <a:buFontTx/>
            </a:pPr>
            <a:r>
              <a:rPr lang="zh-CN" altLang="en-US" sz="1400" b="1" spc="300" dirty="0">
                <a:solidFill>
                  <a:srgbClr val="C0504D"/>
                </a:solidFill>
                <a:latin typeface="AvantGarde Md BT" pitchFamily="34" charset="0"/>
                <a:ea typeface="微软雅黑" panose="020B0503020204020204" pitchFamily="34" charset="-122"/>
                <a:sym typeface="+mn-ea"/>
              </a:rPr>
              <a:t>华南地区精神心理专科营养代谢精神科分联盟负责人</a:t>
            </a:r>
            <a:endParaRPr lang="zh-CN" altLang="en-US" sz="1400" b="1" spc="300" dirty="0">
              <a:solidFill>
                <a:srgbClr val="C0504D"/>
              </a:solidFill>
              <a:latin typeface="AvantGarde Md BT" pitchFamily="34" charset="0"/>
              <a:ea typeface="微软雅黑" panose="020B0503020204020204" pitchFamily="34" charset="-122"/>
              <a:sym typeface="+mn-ea"/>
            </a:endParaRPr>
          </a:p>
          <a:p>
            <a:pPr algn="l">
              <a:lnSpc>
                <a:spcPct val="130000"/>
              </a:lnSpc>
              <a:spcBef>
                <a:spcPts val="600"/>
              </a:spcBef>
              <a:buClrTx/>
              <a:buSzTx/>
              <a:buFontTx/>
            </a:pPr>
            <a:r>
              <a:rPr lang="zh-CN" altLang="en-US" sz="1400" b="1" spc="300" dirty="0">
                <a:solidFill>
                  <a:srgbClr val="C0504D"/>
                </a:solidFill>
                <a:latin typeface="AvantGarde Md BT" pitchFamily="34" charset="0"/>
                <a:ea typeface="微软雅黑" panose="020B0503020204020204" pitchFamily="34" charset="-122"/>
                <a:sym typeface="+mn-ea"/>
              </a:rPr>
              <a:t>广东省精准医学应用学会精神心理健康分会常委</a:t>
            </a:r>
            <a:endParaRPr lang="zh-CN" altLang="en-US" sz="1400" b="1" spc="300" dirty="0">
              <a:solidFill>
                <a:srgbClr val="C0504D"/>
              </a:solidFill>
              <a:latin typeface="AvantGarde Md BT" pitchFamily="34" charset="0"/>
              <a:ea typeface="微软雅黑" panose="020B0503020204020204" pitchFamily="34" charset="-122"/>
              <a:sym typeface="+mn-ea"/>
            </a:endParaRPr>
          </a:p>
          <a:p>
            <a:pPr algn="l">
              <a:lnSpc>
                <a:spcPct val="130000"/>
              </a:lnSpc>
              <a:spcBef>
                <a:spcPts val="600"/>
              </a:spcBef>
              <a:buClrTx/>
              <a:buSzTx/>
              <a:buFontTx/>
            </a:pPr>
            <a:r>
              <a:rPr lang="zh-CN" altLang="en-US" sz="1400" b="1" spc="300" dirty="0">
                <a:solidFill>
                  <a:srgbClr val="C0504D"/>
                </a:solidFill>
                <a:latin typeface="AvantGarde Md BT" pitchFamily="34" charset="0"/>
                <a:ea typeface="微软雅黑" panose="020B0503020204020204" pitchFamily="34" charset="-122"/>
                <a:sym typeface="+mn-ea"/>
              </a:rPr>
              <a:t>广东教育学会学生健康促进专业委员会常务理事</a:t>
            </a:r>
            <a:endParaRPr lang="zh-CN" altLang="en-US" sz="1400" b="1" spc="300" dirty="0">
              <a:solidFill>
                <a:srgbClr val="C0504D"/>
              </a:solidFill>
              <a:latin typeface="AvantGarde Md BT" pitchFamily="34" charset="0"/>
              <a:ea typeface="微软雅黑" panose="020B0503020204020204" pitchFamily="34" charset="-122"/>
              <a:sym typeface="+mn-ea"/>
            </a:endParaRPr>
          </a:p>
          <a:p>
            <a:pPr algn="l">
              <a:lnSpc>
                <a:spcPct val="130000"/>
              </a:lnSpc>
              <a:spcBef>
                <a:spcPts val="600"/>
              </a:spcBef>
              <a:buClrTx/>
              <a:buSzTx/>
              <a:buFontTx/>
            </a:pPr>
            <a:r>
              <a:rPr lang="zh-CN" altLang="en-US" sz="1400" b="1" spc="300" dirty="0">
                <a:solidFill>
                  <a:srgbClr val="C0504D"/>
                </a:solidFill>
                <a:latin typeface="AvantGarde Md BT" pitchFamily="34" charset="0"/>
                <a:ea typeface="微软雅黑" panose="020B0503020204020204" pitchFamily="34" charset="-122"/>
                <a:sym typeface="+mn-ea"/>
              </a:rPr>
              <a:t>广州市医师协会精神医学分会常务委员</a:t>
            </a:r>
            <a:endParaRPr lang="zh-CN" altLang="en-US" sz="1400" b="1" spc="300" dirty="0">
              <a:solidFill>
                <a:srgbClr val="C0504D"/>
              </a:solidFill>
              <a:latin typeface="AvantGarde Md BT" pitchFamily="34" charset="0"/>
              <a:ea typeface="微软雅黑" panose="020B0503020204020204" pitchFamily="34" charset="-122"/>
              <a:sym typeface="+mn-ea"/>
            </a:endParaRPr>
          </a:p>
          <a:p>
            <a:pPr algn="l">
              <a:lnSpc>
                <a:spcPct val="130000"/>
              </a:lnSpc>
              <a:spcBef>
                <a:spcPts val="600"/>
              </a:spcBef>
              <a:buClrTx/>
              <a:buSzTx/>
              <a:buFontTx/>
            </a:pPr>
            <a:r>
              <a:rPr lang="zh-CN" altLang="en-US" sz="1400" b="1" spc="300" dirty="0">
                <a:solidFill>
                  <a:srgbClr val="C0504D"/>
                </a:solidFill>
                <a:latin typeface="AvantGarde Md BT" pitchFamily="34" charset="0"/>
                <a:ea typeface="微软雅黑" panose="020B0503020204020204" pitchFamily="34" charset="-122"/>
                <a:sym typeface="+mn-ea"/>
              </a:rPr>
              <a:t>广州市医学会中毒救治学分会常委</a:t>
            </a:r>
            <a:endParaRPr lang="zh-CN" altLang="en-US" sz="1400" b="1" spc="300" dirty="0">
              <a:solidFill>
                <a:srgbClr val="C0504D"/>
              </a:solidFill>
              <a:latin typeface="AvantGarde Md BT"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圆角矩形 9"/>
          <p:cNvSpPr/>
          <p:nvPr/>
        </p:nvSpPr>
        <p:spPr>
          <a:xfrm>
            <a:off x="1617345" y="2366010"/>
            <a:ext cx="6244590" cy="1521460"/>
          </a:xfrm>
          <a:prstGeom prst="roundRect">
            <a:avLst/>
          </a:prstGeom>
          <a:solidFill>
            <a:srgbClr val="0094FC"/>
          </a:solidFill>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l">
              <a:buNone/>
            </a:pPr>
            <a:r>
              <a:rPr lang="zh-CN" altLang="en-US" sz="3600" b="1">
                <a:latin typeface="微软雅黑" panose="020B0503020204020204" pitchFamily="34" charset="-122"/>
                <a:ea typeface="微软雅黑" panose="020B0503020204020204" pitchFamily="34" charset="-122"/>
                <a:cs typeface="微软雅黑" panose="020B0503020204020204" pitchFamily="34" charset="-122"/>
              </a:rPr>
              <a:t>做了三次科普</a:t>
            </a:r>
            <a:r>
              <a:rPr lang="en-US" altLang="zh-CN" sz="36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600" b="1">
                <a:latin typeface="微软雅黑" panose="020B0503020204020204" pitchFamily="34" charset="-122"/>
                <a:ea typeface="微软雅黑" panose="020B0503020204020204" pitchFamily="34" charset="-122"/>
                <a:cs typeface="微软雅黑" panose="020B0503020204020204" pitchFamily="34" charset="-122"/>
              </a:rPr>
              <a:t>家和心语</a:t>
            </a:r>
            <a:r>
              <a:rPr lang="en-US" altLang="zh-CN" sz="36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600" b="1">
                <a:latin typeface="微软雅黑" panose="020B0503020204020204" pitchFamily="34" charset="-122"/>
                <a:ea typeface="微软雅黑" panose="020B0503020204020204" pitchFamily="34" charset="-122"/>
                <a:cs typeface="微软雅黑" panose="020B0503020204020204" pitchFamily="34" charset="-122"/>
              </a:rPr>
              <a:t>家庭教育讲座进校园了</a:t>
            </a:r>
            <a:r>
              <a:rPr lang="en-US" altLang="zh-CN" sz="3600" b="1">
                <a:latin typeface="微软雅黑" panose="020B0503020204020204" pitchFamily="34" charset="-122"/>
                <a:ea typeface="微软雅黑" panose="020B0503020204020204" pitchFamily="34" charset="-122"/>
                <a:cs typeface="微软雅黑" panose="020B0503020204020204" pitchFamily="34" charset="-122"/>
              </a:rPr>
              <a:t>~</a:t>
            </a:r>
            <a:endParaRPr sz="36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732280" y="1767205"/>
            <a:ext cx="6312535" cy="4709795"/>
          </a:xfrm>
          <a:prstGeom prst="rect">
            <a:avLst/>
          </a:prstGeom>
        </p:spPr>
      </p:pic>
      <p:sp>
        <p:nvSpPr>
          <p:cNvPr id="3" name="圆角矩形 2"/>
          <p:cNvSpPr/>
          <p:nvPr/>
        </p:nvSpPr>
        <p:spPr>
          <a:xfrm>
            <a:off x="1732280" y="930910"/>
            <a:ext cx="5851525" cy="699770"/>
          </a:xfrm>
          <a:prstGeom prst="roundRect">
            <a:avLst/>
          </a:prstGeom>
          <a:solidFill>
            <a:srgbClr val="0094FC"/>
          </a:solidFill>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a:buNone/>
            </a:pPr>
            <a:r>
              <a:rPr lang="en-US" sz="2000" b="1">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月</a:t>
            </a:r>
            <a:r>
              <a:rPr lang="en-US" sz="2000" b="1">
                <a:latin typeface="微软雅黑" panose="020B0503020204020204" pitchFamily="34" charset="-122"/>
                <a:ea typeface="微软雅黑" panose="020B0503020204020204" pitchFamily="34" charset="-122"/>
                <a:cs typeface="微软雅黑" panose="020B0503020204020204" pitchFamily="34" charset="-122"/>
              </a:rPr>
              <a:t>13</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日阳山县教育局</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600</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人教师培训</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nvSpPr>
        <p:spPr>
          <a:xfrm>
            <a:off x="1732280" y="836295"/>
            <a:ext cx="5851525" cy="699770"/>
          </a:xfrm>
          <a:prstGeom prst="roundRect">
            <a:avLst/>
          </a:prstGeom>
          <a:solidFill>
            <a:srgbClr val="0094FC"/>
          </a:solidFill>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a:buNone/>
            </a:pPr>
            <a:r>
              <a:rPr lang="en-US" sz="2000" b="1">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月</a:t>
            </a:r>
            <a:r>
              <a:rPr lang="en-US" sz="2000" b="1">
                <a:latin typeface="微软雅黑" panose="020B0503020204020204" pitchFamily="34" charset="-122"/>
                <a:ea typeface="微软雅黑" panose="020B0503020204020204" pitchFamily="34" charset="-122"/>
                <a:cs typeface="微软雅黑" panose="020B0503020204020204" pitchFamily="34" charset="-122"/>
              </a:rPr>
              <a:t>13</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日华侨小学翠园学校</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ADHD</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专项讲座</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509395" y="1536065"/>
            <a:ext cx="6789420" cy="50215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DIAGRAM_VIRTUALLY_FRAME" val="{&quot;height&quot;:338.8568503937007,&quot;left&quot;:207.85,&quot;top&quot;:100.57149606299215,&quot;width&quot;:575.5099212598425}"/>
</p:tagLst>
</file>

<file path=ppt/tags/tag64.xml><?xml version="1.0" encoding="utf-8"?>
<p:tagLst xmlns:p="http://schemas.openxmlformats.org/presentationml/2006/main">
  <p:tag name="KSO_WM_DIAGRAM_VIRTUALLY_FRAME" val="{&quot;height&quot;:338.8568503937007,&quot;left&quot;:207.85,&quot;top&quot;:100.57149606299215,&quot;width&quot;:575.5099212598425}"/>
</p:tagLst>
</file>

<file path=ppt/tags/tag65.xml><?xml version="1.0" encoding="utf-8"?>
<p:tagLst xmlns:p="http://schemas.openxmlformats.org/presentationml/2006/main">
  <p:tag name="KSO_WM_DIAGRAM_VIRTUALLY_FRAME" val="{&quot;height&quot;:338.8568503937007,&quot;left&quot;:207.85,&quot;top&quot;:100.57149606299215,&quot;width&quot;:575.5099212598425}"/>
</p:tagLst>
</file>

<file path=ppt/tags/tag66.xml><?xml version="1.0" encoding="utf-8"?>
<p:tagLst xmlns:p="http://schemas.openxmlformats.org/presentationml/2006/main">
  <p:tag name="KSO_WM_DIAGRAM_VIRTUALLY_FRAME" val="{&quot;height&quot;:397.70007874015755,&quot;left&quot;:11.154566929133859,&quot;top&quot;:112,&quot;width&quot;:684.045433070866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69553_4*l_h_i*1_4_1"/>
  <p:tag name="KSO_WM_TEMPLATE_CATEGORY" val="diagram"/>
  <p:tag name="KSO_WM_TEMPLATE_INDEX" val="20169553"/>
  <p:tag name="KSO_WM_UNIT_LAYERLEVEL" val="1_1_1"/>
  <p:tag name="KSO_WM_TAG_VERSION" val="1.0"/>
  <p:tag name="KSO_WM_UNIT_FILL_FORE_SCHEMECOLOR_INDEX" val="8"/>
  <p:tag name="KSO_WM_UNIT_FILL_TYPE" val="1"/>
  <p:tag name="KSO_WM_DIAGRAM_VIRTUALLY_FRAME" val="{&quot;height&quot;:211.13559055118117,&quot;left&quot;:11.154566929133859,&quot;top&quot;:298.5644881889764,&quot;width&quot;:547.4270866141732}"/>
</p:tagLst>
</file>

<file path=ppt/tags/tag68.xml><?xml version="1.0" encoding="utf-8"?>
<p:tagLst xmlns:p="http://schemas.openxmlformats.org/presentationml/2006/main">
  <p:tag name="KSO_WM_UNIT_SUBTYPE" val="a"/>
  <p:tag name="KSO_WM_UNIT_NOCLEAR" val="0"/>
  <p:tag name="KSO_WM_UNIT_VALUE" val="28"/>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69553_4*l_h_f*1_4_1"/>
  <p:tag name="KSO_WM_TEMPLATE_CATEGORY" val="diagram"/>
  <p:tag name="KSO_WM_TEMPLATE_INDEX" val="20169553"/>
  <p:tag name="KSO_WM_UNIT_LAYERLEVEL" val="1_1_1"/>
  <p:tag name="KSO_WM_TAG_VERSION" val="1.0"/>
  <p:tag name="KSO_WM_UNIT_PRESET_TEXT" val="单击此处添加文本具体内容"/>
  <p:tag name="KSO_WM_UNIT_TEXT_FILL_FORE_SCHEMECOLOR_INDEX" val="13"/>
  <p:tag name="KSO_WM_UNIT_TEXT_FILL_TYPE" val="1"/>
  <p:tag name="KSO_WM_DIAGRAM_VIRTUALLY_FRAME" val="{&quot;height&quot;:211.13559055118117,&quot;left&quot;:11.154566929133859,&quot;top&quot;:298.5644881889764,&quot;width&quot;:547.427086614173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69553_4*l_h_i*1_4_2"/>
  <p:tag name="KSO_WM_TEMPLATE_CATEGORY" val="diagram"/>
  <p:tag name="KSO_WM_TEMPLATE_INDEX" val="20169553"/>
  <p:tag name="KSO_WM_UNIT_LAYERLEVEL" val="1_1_1"/>
  <p:tag name="KSO_WM_TAG_VERSION" val="1.0"/>
  <p:tag name="KSO_WM_UNIT_LINE_FORE_SCHEMECOLOR_INDEX" val="8"/>
  <p:tag name="KSO_WM_UNIT_LINE_FILL_TYPE" val="2"/>
  <p:tag name="KSO_WM_DIAGRAM_VIRTUALLY_FRAME" val="{&quot;height&quot;:211.13559055118117,&quot;left&quot;:11.154566929133859,&quot;top&quot;:298.5644881889764,&quot;width&quot;:547.427086614173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69553_4*l_h_i*1_3_1"/>
  <p:tag name="KSO_WM_TEMPLATE_CATEGORY" val="diagram"/>
  <p:tag name="KSO_WM_TEMPLATE_INDEX" val="20169553"/>
  <p:tag name="KSO_WM_UNIT_LAYERLEVEL" val="1_1_1"/>
  <p:tag name="KSO_WM_TAG_VERSION" val="1.0"/>
  <p:tag name="KSO_WM_UNIT_FILL_FORE_SCHEMECOLOR_INDEX" val="7"/>
  <p:tag name="KSO_WM_UNIT_FILL_TYPE" val="1"/>
  <p:tag name="KSO_WM_DIAGRAM_VIRTUALLY_FRAME" val="{&quot;height&quot;:397.70007874015755,&quot;left&quot;:11.154566929133859,&quot;top&quot;:112,&quot;width&quot;:684.0454330708661}"/>
</p:tagLst>
</file>

<file path=ppt/tags/tag71.xml><?xml version="1.0" encoding="utf-8"?>
<p:tagLst xmlns:p="http://schemas.openxmlformats.org/presentationml/2006/main">
  <p:tag name="KSO_WM_UNIT_SUBTYPE" val="a"/>
  <p:tag name="KSO_WM_UNIT_NOCLEAR" val="0"/>
  <p:tag name="KSO_WM_UNIT_VALUE" val="2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69553_4*l_h_f*1_3_1"/>
  <p:tag name="KSO_WM_TEMPLATE_CATEGORY" val="diagram"/>
  <p:tag name="KSO_WM_TEMPLATE_INDEX" val="20169553"/>
  <p:tag name="KSO_WM_UNIT_LAYERLEVEL" val="1_1_1"/>
  <p:tag name="KSO_WM_TAG_VERSION" val="1.0"/>
  <p:tag name="KSO_WM_UNIT_PRESET_TEXT" val="单击此处添加文本具体内容"/>
  <p:tag name="KSO_WM_UNIT_TEXT_FILL_FORE_SCHEMECOLOR_INDEX" val="13"/>
  <p:tag name="KSO_WM_UNIT_TEXT_FILL_TYPE" val="1"/>
  <p:tag name="KSO_WM_DIAGRAM_VIRTUALLY_FRAME" val="{&quot;height&quot;:397.70007874015755,&quot;left&quot;:11.154566929133859,&quot;top&quot;:112,&quot;width&quot;:684.045433070866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69553_4*l_h_i*1_3_2"/>
  <p:tag name="KSO_WM_TEMPLATE_CATEGORY" val="diagram"/>
  <p:tag name="KSO_WM_TEMPLATE_INDEX" val="20169553"/>
  <p:tag name="KSO_WM_UNIT_LAYERLEVEL" val="1_1_1"/>
  <p:tag name="KSO_WM_TAG_VERSION" val="1.0"/>
  <p:tag name="KSO_WM_UNIT_LINE_FORE_SCHEMECOLOR_INDEX" val="7"/>
  <p:tag name="KSO_WM_UNIT_LINE_FILL_TYPE" val="2"/>
  <p:tag name="KSO_WM_DIAGRAM_VIRTUALLY_FRAME" val="{&quot;height&quot;:397.70007874015755,&quot;left&quot;:11.154566929133859,&quot;top&quot;:112,&quot;width&quot;:684.045433070866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69553_4*l_h_i*1_2_1"/>
  <p:tag name="KSO_WM_TEMPLATE_CATEGORY" val="diagram"/>
  <p:tag name="KSO_WM_TEMPLATE_INDEX" val="20169553"/>
  <p:tag name="KSO_WM_UNIT_LAYERLEVEL" val="1_1_1"/>
  <p:tag name="KSO_WM_TAG_VERSION" val="1.0"/>
  <p:tag name="KSO_WM_UNIT_FILL_FORE_SCHEMECOLOR_INDEX" val="6"/>
  <p:tag name="KSO_WM_UNIT_FILL_TYPE" val="1"/>
  <p:tag name="KSO_WM_DIAGRAM_VIRTUALLY_FRAME" val="{&quot;height&quot;:397.70007874015755,&quot;left&quot;:11.154566929133859,&quot;top&quot;:112,&quot;width&quot;:684.0454330708661}"/>
</p:tagLst>
</file>

<file path=ppt/tags/tag74.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69553_4*l_h_a*1_2_1"/>
  <p:tag name="KSO_WM_TEMPLATE_CATEGORY" val="diagram"/>
  <p:tag name="KSO_WM_TEMPLATE_INDEX" val="20169553"/>
  <p:tag name="KSO_WM_UNIT_LAYERLEVEL" val="1_1_1"/>
  <p:tag name="KSO_WM_TAG_VERSION" val="1.0"/>
  <p:tag name="KSO_WM_UNIT_PRESET_TEXT" val="添加标题"/>
  <p:tag name="KSO_WM_UNIT_TEXT_FILL_FORE_SCHEMECOLOR_INDEX" val="14"/>
  <p:tag name="KSO_WM_UNIT_TEXT_FILL_TYPE" val="1"/>
  <p:tag name="KSO_WM_DIAGRAM_VIRTUALLY_FRAME" val="{&quot;height&quot;:397.70007874015755,&quot;left&quot;:11.154566929133859,&quot;top&quot;:112,&quot;width&quot;:684.0454330708661}"/>
</p:tagLst>
</file>

<file path=ppt/tags/tag75.xml><?xml version="1.0" encoding="utf-8"?>
<p:tagLst xmlns:p="http://schemas.openxmlformats.org/presentationml/2006/main">
  <p:tag name="KSO_WM_UNIT_SUBTYPE" val="a"/>
  <p:tag name="KSO_WM_UNIT_NOCLEAR" val="0"/>
  <p:tag name="KSO_WM_UNIT_VALUE" val="2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69553_4*l_h_f*1_2_1"/>
  <p:tag name="KSO_WM_TEMPLATE_CATEGORY" val="diagram"/>
  <p:tag name="KSO_WM_TEMPLATE_INDEX" val="20169553"/>
  <p:tag name="KSO_WM_UNIT_LAYERLEVEL" val="1_1_1"/>
  <p:tag name="KSO_WM_TAG_VERSION" val="1.0"/>
  <p:tag name="KSO_WM_UNIT_PRESET_TEXT" val="单击此处添加文本具体内容"/>
  <p:tag name="KSO_WM_UNIT_TEXT_FILL_FORE_SCHEMECOLOR_INDEX" val="13"/>
  <p:tag name="KSO_WM_UNIT_TEXT_FILL_TYPE" val="1"/>
  <p:tag name="KSO_WM_DIAGRAM_VIRTUALLY_FRAME" val="{&quot;height&quot;:397.70007874015755,&quot;left&quot;:11.154566929133859,&quot;top&quot;:112,&quot;width&quot;:684.045433070866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69553_4*l_h_i*1_2_2"/>
  <p:tag name="KSO_WM_TEMPLATE_CATEGORY" val="diagram"/>
  <p:tag name="KSO_WM_TEMPLATE_INDEX" val="20169553"/>
  <p:tag name="KSO_WM_UNIT_LAYERLEVEL" val="1_1_1"/>
  <p:tag name="KSO_WM_TAG_VERSION" val="1.0"/>
  <p:tag name="KSO_WM_UNIT_LINE_FORE_SCHEMECOLOR_INDEX" val="6"/>
  <p:tag name="KSO_WM_UNIT_LINE_FILL_TYPE" val="2"/>
  <p:tag name="KSO_WM_DIAGRAM_VIRTUALLY_FRAME" val="{&quot;height&quot;:397.70007874015755,&quot;left&quot;:11.154566929133859,&quot;top&quot;:112,&quot;width&quot;:684.045433070866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69553_4*l_h_i*1_3_2"/>
  <p:tag name="KSO_WM_TEMPLATE_CATEGORY" val="diagram"/>
  <p:tag name="KSO_WM_TEMPLATE_INDEX" val="20169553"/>
  <p:tag name="KSO_WM_UNIT_LAYERLEVEL" val="1_1_1"/>
  <p:tag name="KSO_WM_TAG_VERSION" val="1.0"/>
  <p:tag name="KSO_WM_UNIT_LINE_FORE_SCHEMECOLOR_INDEX" val="7"/>
  <p:tag name="KSO_WM_UNIT_LINE_FILL_TYPE" val="2"/>
  <p:tag name="KSO_WM_DIAGRAM_VIRTUALLY_FRAME" val="{&quot;height&quot;:397.70007874015755,&quot;left&quot;:11.154566929133859,&quot;top&quot;:112,&quot;width&quot;:684.045433070866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69553_4*l_h_i*1_3_1"/>
  <p:tag name="KSO_WM_TEMPLATE_CATEGORY" val="diagram"/>
  <p:tag name="KSO_WM_TEMPLATE_INDEX" val="20169553"/>
  <p:tag name="KSO_WM_UNIT_LAYERLEVEL" val="1_1_1"/>
  <p:tag name="KSO_WM_TAG_VERSION" val="1.0"/>
  <p:tag name="KSO_WM_UNIT_FILL_FORE_SCHEMECOLOR_INDEX" val="7"/>
  <p:tag name="KSO_WM_UNIT_FILL_TYPE" val="1"/>
  <p:tag name="KSO_WM_DIAGRAM_VIRTUALLY_FRAME" val="{&quot;height&quot;:397.70007874015755,&quot;left&quot;:11.154566929133859,&quot;top&quot;:112,&quot;width&quot;:684.0454330708661}"/>
</p:tagLst>
</file>

<file path=ppt/tags/tag79.xml><?xml version="1.0" encoding="utf-8"?>
<p:tagLst xmlns:p="http://schemas.openxmlformats.org/presentationml/2006/main">
  <p:tag name="KSO_WM_UNIT_SUBTYPE" val="a"/>
  <p:tag name="KSO_WM_UNIT_NOCLEAR" val="0"/>
  <p:tag name="KSO_WM_UNIT_VALUE" val="28"/>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69553_4*l_h_f*1_4_1"/>
  <p:tag name="KSO_WM_TEMPLATE_CATEGORY" val="diagram"/>
  <p:tag name="KSO_WM_TEMPLATE_INDEX" val="20169553"/>
  <p:tag name="KSO_WM_UNIT_LAYERLEVEL" val="1_1_1"/>
  <p:tag name="KSO_WM_TAG_VERSION" val="1.0"/>
  <p:tag name="KSO_WM_UNIT_PRESET_TEXT" val="单击此处添加文本具体内容"/>
  <p:tag name="KSO_WM_UNIT_TEXT_FILL_FORE_SCHEMECOLOR_INDEX" val="13"/>
  <p:tag name="KSO_WM_UNIT_TEXT_FILL_TYPE" val="1"/>
  <p:tag name="KSO_WM_DIAGRAM_VIRTUALLY_FRAME" val="{&quot;height&quot;:211.13559055118117,&quot;left&quot;:11.154566929133859,&quot;top&quot;:298.5644881889764,&quot;width&quot;:547.427086614173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181712"/>
</p:tagLst>
</file>

<file path=ppt/tags/tag81.xml><?xml version="1.0" encoding="utf-8"?>
<p:tagLst xmlns:p="http://schemas.openxmlformats.org/presentationml/2006/main">
  <p:tag name="commondata" val="eyJoZGlkIjoiZDExYTUyNzZmYWI5OGNjODQwMjlkODNjNmE5ODM0YmM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1175</Words>
  <Application>WPS 演示</Application>
  <PresentationFormat>宽屏</PresentationFormat>
  <Paragraphs>139</Paragraphs>
  <Slides>13</Slides>
  <Notes>0</Notes>
  <HiddenSlides>0</HiddenSlides>
  <MMClips>0</MMClips>
  <ScaleCrop>false</ScaleCrop>
  <HeadingPairs>
    <vt:vector size="6" baseType="variant">
      <vt:variant>
        <vt:lpstr>已用的字体</vt:lpstr>
      </vt:variant>
      <vt:variant>
        <vt:i4>12</vt:i4>
      </vt:variant>
      <vt:variant>
        <vt:lpstr>主题</vt:lpstr>
      </vt:variant>
      <vt:variant>
        <vt:i4>4</vt:i4>
      </vt:variant>
      <vt:variant>
        <vt:lpstr>幻灯片标题</vt:lpstr>
      </vt:variant>
      <vt:variant>
        <vt:i4>13</vt:i4>
      </vt:variant>
    </vt:vector>
  </HeadingPairs>
  <TitlesOfParts>
    <vt:vector size="29" baseType="lpstr">
      <vt:lpstr>Arial</vt:lpstr>
      <vt:lpstr>宋体</vt:lpstr>
      <vt:lpstr>Wingdings</vt:lpstr>
      <vt:lpstr>思源宋体 CN</vt:lpstr>
      <vt:lpstr>Wingdings</vt:lpstr>
      <vt:lpstr>微软雅黑</vt:lpstr>
      <vt:lpstr>Arial</vt:lpstr>
      <vt:lpstr>AvantGarde Md BT</vt:lpstr>
      <vt:lpstr>Segoe Print</vt:lpstr>
      <vt:lpstr>Calibri</vt:lpstr>
      <vt:lpstr>等线</vt:lpstr>
      <vt:lpstr>Arial Unicode MS</vt:lpstr>
      <vt:lpstr>Office 主题​​</vt:lpstr>
      <vt:lpstr>1_Office 主题​​</vt:lpstr>
      <vt:lpstr>自定义设计方案</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A2125</dc:creator>
  <cp:lastModifiedBy>@</cp:lastModifiedBy>
  <cp:revision>225</cp:revision>
  <dcterms:created xsi:type="dcterms:W3CDTF">1900-01-01T00:00:00Z</dcterms:created>
  <dcterms:modified xsi:type="dcterms:W3CDTF">2025-01-16T10:25:34Z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BC0676CA9D7342A0A6319A6D57309543_13</vt:lpwstr>
  </property>
  <property fmtid="{D5CDD505-2E9C-101B-9397-08002B2CF9AE}" pid="3" name="KSOProductBuildVer">
    <vt:lpwstr>2052-12.1.0.19770</vt:lpwstr>
  </property>
</Properties>
</file>